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441" r:id="rId3"/>
    <p:sldId id="444" r:id="rId4"/>
    <p:sldId id="442" r:id="rId5"/>
    <p:sldId id="443" r:id="rId6"/>
    <p:sldId id="446" r:id="rId7"/>
    <p:sldId id="376" r:id="rId8"/>
    <p:sldId id="331" r:id="rId9"/>
    <p:sldId id="3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5AC57-3C9E-8F42-B5D6-0DF0EBC78760}" type="doc">
      <dgm:prSet loTypeId="urn:microsoft.com/office/officeart/2005/8/layout/hChevro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2A1F2-92FA-294D-B256-5CA3B176B3F3}">
      <dgm:prSet phldrT="[Text]"/>
      <dgm:spPr/>
      <dgm:t>
        <a:bodyPr/>
        <a:lstStyle/>
        <a:p>
          <a:r>
            <a:rPr lang="en-US" dirty="0"/>
            <a:t>1G</a:t>
          </a:r>
        </a:p>
      </dgm:t>
    </dgm:pt>
    <dgm:pt modelId="{4A46643D-3724-9544-98A9-0838716B8987}" type="parTrans" cxnId="{87623356-94ED-3F4B-95D9-E46222525E73}">
      <dgm:prSet/>
      <dgm:spPr/>
      <dgm:t>
        <a:bodyPr/>
        <a:lstStyle/>
        <a:p>
          <a:endParaRPr lang="en-US"/>
        </a:p>
      </dgm:t>
    </dgm:pt>
    <dgm:pt modelId="{1B9B7DC6-798A-054F-9EED-528D2ED2123B}" type="sibTrans" cxnId="{87623356-94ED-3F4B-95D9-E46222525E73}">
      <dgm:prSet/>
      <dgm:spPr/>
      <dgm:t>
        <a:bodyPr/>
        <a:lstStyle/>
        <a:p>
          <a:endParaRPr lang="en-US"/>
        </a:p>
      </dgm:t>
    </dgm:pt>
    <dgm:pt modelId="{A75F91C1-928A-BF44-8CBC-689A96BD0E05}">
      <dgm:prSet phldrT="[Text]"/>
      <dgm:spPr/>
      <dgm:t>
        <a:bodyPr/>
        <a:lstStyle/>
        <a:p>
          <a:r>
            <a:rPr lang="en-US" dirty="0"/>
            <a:t>2G</a:t>
          </a:r>
        </a:p>
      </dgm:t>
    </dgm:pt>
    <dgm:pt modelId="{9CDF6C2D-A613-EF40-A33F-AB1564B024BE}" type="parTrans" cxnId="{66488029-32CF-D141-B382-2C6A5416D7A8}">
      <dgm:prSet/>
      <dgm:spPr/>
      <dgm:t>
        <a:bodyPr/>
        <a:lstStyle/>
        <a:p>
          <a:endParaRPr lang="en-US"/>
        </a:p>
      </dgm:t>
    </dgm:pt>
    <dgm:pt modelId="{0C12454B-2F40-9744-A199-B375656D6EA2}" type="sibTrans" cxnId="{66488029-32CF-D141-B382-2C6A5416D7A8}">
      <dgm:prSet/>
      <dgm:spPr/>
      <dgm:t>
        <a:bodyPr/>
        <a:lstStyle/>
        <a:p>
          <a:endParaRPr lang="en-US"/>
        </a:p>
      </dgm:t>
    </dgm:pt>
    <dgm:pt modelId="{32491340-D390-8B44-AC05-D45C32D5BCBD}">
      <dgm:prSet phldrT="[Text]"/>
      <dgm:spPr/>
      <dgm:t>
        <a:bodyPr/>
        <a:lstStyle/>
        <a:p>
          <a:r>
            <a:rPr lang="en-US" dirty="0"/>
            <a:t>3G</a:t>
          </a:r>
        </a:p>
      </dgm:t>
    </dgm:pt>
    <dgm:pt modelId="{AC66EA96-5567-494D-8C3C-4B7B13675E4A}" type="parTrans" cxnId="{6914CAB2-779D-A543-9447-E93E6675581C}">
      <dgm:prSet/>
      <dgm:spPr/>
      <dgm:t>
        <a:bodyPr/>
        <a:lstStyle/>
        <a:p>
          <a:endParaRPr lang="en-US"/>
        </a:p>
      </dgm:t>
    </dgm:pt>
    <dgm:pt modelId="{7D6D1626-C995-A040-A129-1BC693F29459}" type="sibTrans" cxnId="{6914CAB2-779D-A543-9447-E93E6675581C}">
      <dgm:prSet/>
      <dgm:spPr/>
      <dgm:t>
        <a:bodyPr/>
        <a:lstStyle/>
        <a:p>
          <a:endParaRPr lang="en-US"/>
        </a:p>
      </dgm:t>
    </dgm:pt>
    <dgm:pt modelId="{00225AC9-2A31-2C40-91C1-68F811126E37}">
      <dgm:prSet phldrT="[Text]"/>
      <dgm:spPr/>
      <dgm:t>
        <a:bodyPr/>
        <a:lstStyle/>
        <a:p>
          <a:r>
            <a:rPr lang="en-US" dirty="0"/>
            <a:t>4G</a:t>
          </a:r>
        </a:p>
      </dgm:t>
    </dgm:pt>
    <dgm:pt modelId="{0C411E0F-BA20-9444-BB91-A46788FF8242}" type="parTrans" cxnId="{5EF50732-1CB4-6747-BA76-DE4A81E9E1BE}">
      <dgm:prSet/>
      <dgm:spPr/>
      <dgm:t>
        <a:bodyPr/>
        <a:lstStyle/>
        <a:p>
          <a:endParaRPr lang="en-US"/>
        </a:p>
      </dgm:t>
    </dgm:pt>
    <dgm:pt modelId="{7508D983-3168-9C47-9BFA-0DDE6B24D27E}" type="sibTrans" cxnId="{5EF50732-1CB4-6747-BA76-DE4A81E9E1BE}">
      <dgm:prSet/>
      <dgm:spPr/>
      <dgm:t>
        <a:bodyPr/>
        <a:lstStyle/>
        <a:p>
          <a:endParaRPr lang="en-US"/>
        </a:p>
      </dgm:t>
    </dgm:pt>
    <dgm:pt modelId="{F098FB41-1BA2-7D47-995B-64211E4CEAA5}">
      <dgm:prSet phldrT="[Text]"/>
      <dgm:spPr/>
      <dgm:t>
        <a:bodyPr/>
        <a:lstStyle/>
        <a:p>
          <a:r>
            <a:rPr lang="en-US" dirty="0"/>
            <a:t>5G</a:t>
          </a:r>
        </a:p>
      </dgm:t>
    </dgm:pt>
    <dgm:pt modelId="{9369C004-951D-404F-B69C-2BDD1C3F1209}" type="parTrans" cxnId="{23C519E7-1CE2-6E46-84A7-2AF461A3AE13}">
      <dgm:prSet/>
      <dgm:spPr/>
      <dgm:t>
        <a:bodyPr/>
        <a:lstStyle/>
        <a:p>
          <a:endParaRPr lang="en-US"/>
        </a:p>
      </dgm:t>
    </dgm:pt>
    <dgm:pt modelId="{7DE746F5-6B27-4146-A60F-2E2B8C5CAE9B}" type="sibTrans" cxnId="{23C519E7-1CE2-6E46-84A7-2AF461A3AE13}">
      <dgm:prSet/>
      <dgm:spPr/>
      <dgm:t>
        <a:bodyPr/>
        <a:lstStyle/>
        <a:p>
          <a:endParaRPr lang="en-US"/>
        </a:p>
      </dgm:t>
    </dgm:pt>
    <dgm:pt modelId="{52AE83B2-899E-0041-AAAC-140750099AC8}" type="pres">
      <dgm:prSet presAssocID="{62C5AC57-3C9E-8F42-B5D6-0DF0EBC78760}" presName="Name0" presStyleCnt="0">
        <dgm:presLayoutVars>
          <dgm:dir/>
          <dgm:resizeHandles val="exact"/>
        </dgm:presLayoutVars>
      </dgm:prSet>
      <dgm:spPr/>
    </dgm:pt>
    <dgm:pt modelId="{FB864255-ECAF-6D48-AB7C-BBFA3A842EF5}" type="pres">
      <dgm:prSet presAssocID="{B622A1F2-92FA-294D-B256-5CA3B176B3F3}" presName="parTxOnly" presStyleLbl="node1" presStyleIdx="0" presStyleCnt="5">
        <dgm:presLayoutVars>
          <dgm:bulletEnabled val="1"/>
        </dgm:presLayoutVars>
      </dgm:prSet>
      <dgm:spPr/>
    </dgm:pt>
    <dgm:pt modelId="{ED99B7F5-BF8D-F849-BD61-8ADAB34713D7}" type="pres">
      <dgm:prSet presAssocID="{1B9B7DC6-798A-054F-9EED-528D2ED2123B}" presName="parSpace" presStyleCnt="0"/>
      <dgm:spPr/>
    </dgm:pt>
    <dgm:pt modelId="{EC0B9B3D-D9CC-164B-A66E-DD30CEE25BCB}" type="pres">
      <dgm:prSet presAssocID="{A75F91C1-928A-BF44-8CBC-689A96BD0E05}" presName="parTxOnly" presStyleLbl="node1" presStyleIdx="1" presStyleCnt="5">
        <dgm:presLayoutVars>
          <dgm:bulletEnabled val="1"/>
        </dgm:presLayoutVars>
      </dgm:prSet>
      <dgm:spPr/>
    </dgm:pt>
    <dgm:pt modelId="{32F69527-DD90-BE4C-8935-5D85D111DCAB}" type="pres">
      <dgm:prSet presAssocID="{0C12454B-2F40-9744-A199-B375656D6EA2}" presName="parSpace" presStyleCnt="0"/>
      <dgm:spPr/>
    </dgm:pt>
    <dgm:pt modelId="{107838F0-588C-4840-8C55-B7D2F72C0640}" type="pres">
      <dgm:prSet presAssocID="{32491340-D390-8B44-AC05-D45C32D5BCBD}" presName="parTxOnly" presStyleLbl="node1" presStyleIdx="2" presStyleCnt="5">
        <dgm:presLayoutVars>
          <dgm:bulletEnabled val="1"/>
        </dgm:presLayoutVars>
      </dgm:prSet>
      <dgm:spPr/>
    </dgm:pt>
    <dgm:pt modelId="{726C4A83-48C6-074B-8C2C-26406B71FD99}" type="pres">
      <dgm:prSet presAssocID="{7D6D1626-C995-A040-A129-1BC693F29459}" presName="parSpace" presStyleCnt="0"/>
      <dgm:spPr/>
    </dgm:pt>
    <dgm:pt modelId="{0B69B1DD-2FBF-F14F-9894-E3007DFDB127}" type="pres">
      <dgm:prSet presAssocID="{00225AC9-2A31-2C40-91C1-68F811126E37}" presName="parTxOnly" presStyleLbl="node1" presStyleIdx="3" presStyleCnt="5">
        <dgm:presLayoutVars>
          <dgm:bulletEnabled val="1"/>
        </dgm:presLayoutVars>
      </dgm:prSet>
      <dgm:spPr/>
    </dgm:pt>
    <dgm:pt modelId="{B7036271-3F7E-784D-B0E5-8C8A5A630C37}" type="pres">
      <dgm:prSet presAssocID="{7508D983-3168-9C47-9BFA-0DDE6B24D27E}" presName="parSpace" presStyleCnt="0"/>
      <dgm:spPr/>
    </dgm:pt>
    <dgm:pt modelId="{20FB5084-A933-D24A-A79E-88CE1D61EDE0}" type="pres">
      <dgm:prSet presAssocID="{F098FB41-1BA2-7D47-995B-64211E4CEAA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6AFAC1D-7879-E34C-93B8-7E6922E1FC0D}" type="presOf" srcId="{00225AC9-2A31-2C40-91C1-68F811126E37}" destId="{0B69B1DD-2FBF-F14F-9894-E3007DFDB127}" srcOrd="0" destOrd="0" presId="urn:microsoft.com/office/officeart/2005/8/layout/hChevron3"/>
    <dgm:cxn modelId="{66488029-32CF-D141-B382-2C6A5416D7A8}" srcId="{62C5AC57-3C9E-8F42-B5D6-0DF0EBC78760}" destId="{A75F91C1-928A-BF44-8CBC-689A96BD0E05}" srcOrd="1" destOrd="0" parTransId="{9CDF6C2D-A613-EF40-A33F-AB1564B024BE}" sibTransId="{0C12454B-2F40-9744-A199-B375656D6EA2}"/>
    <dgm:cxn modelId="{5B4FA129-666F-EE40-8FD7-DAF1F6982275}" type="presOf" srcId="{A75F91C1-928A-BF44-8CBC-689A96BD0E05}" destId="{EC0B9B3D-D9CC-164B-A66E-DD30CEE25BCB}" srcOrd="0" destOrd="0" presId="urn:microsoft.com/office/officeart/2005/8/layout/hChevron3"/>
    <dgm:cxn modelId="{5EF50732-1CB4-6747-BA76-DE4A81E9E1BE}" srcId="{62C5AC57-3C9E-8F42-B5D6-0DF0EBC78760}" destId="{00225AC9-2A31-2C40-91C1-68F811126E37}" srcOrd="3" destOrd="0" parTransId="{0C411E0F-BA20-9444-BB91-A46788FF8242}" sibTransId="{7508D983-3168-9C47-9BFA-0DDE6B24D27E}"/>
    <dgm:cxn modelId="{9760BD38-02B4-5E4E-9122-E4C00DDF7C2A}" type="presOf" srcId="{62C5AC57-3C9E-8F42-B5D6-0DF0EBC78760}" destId="{52AE83B2-899E-0041-AAAC-140750099AC8}" srcOrd="0" destOrd="0" presId="urn:microsoft.com/office/officeart/2005/8/layout/hChevron3"/>
    <dgm:cxn modelId="{87623356-94ED-3F4B-95D9-E46222525E73}" srcId="{62C5AC57-3C9E-8F42-B5D6-0DF0EBC78760}" destId="{B622A1F2-92FA-294D-B256-5CA3B176B3F3}" srcOrd="0" destOrd="0" parTransId="{4A46643D-3724-9544-98A9-0838716B8987}" sibTransId="{1B9B7DC6-798A-054F-9EED-528D2ED2123B}"/>
    <dgm:cxn modelId="{D9944C7C-1D3E-8046-9FFA-0880CF66D742}" type="presOf" srcId="{B622A1F2-92FA-294D-B256-5CA3B176B3F3}" destId="{FB864255-ECAF-6D48-AB7C-BBFA3A842EF5}" srcOrd="0" destOrd="0" presId="urn:microsoft.com/office/officeart/2005/8/layout/hChevron3"/>
    <dgm:cxn modelId="{07A71AB0-17E6-BF49-964F-3988B941723B}" type="presOf" srcId="{F098FB41-1BA2-7D47-995B-64211E4CEAA5}" destId="{20FB5084-A933-D24A-A79E-88CE1D61EDE0}" srcOrd="0" destOrd="0" presId="urn:microsoft.com/office/officeart/2005/8/layout/hChevron3"/>
    <dgm:cxn modelId="{6914CAB2-779D-A543-9447-E93E6675581C}" srcId="{62C5AC57-3C9E-8F42-B5D6-0DF0EBC78760}" destId="{32491340-D390-8B44-AC05-D45C32D5BCBD}" srcOrd="2" destOrd="0" parTransId="{AC66EA96-5567-494D-8C3C-4B7B13675E4A}" sibTransId="{7D6D1626-C995-A040-A129-1BC693F29459}"/>
    <dgm:cxn modelId="{BDC3CED8-0A5D-E247-A6E4-789B35680271}" type="presOf" srcId="{32491340-D390-8B44-AC05-D45C32D5BCBD}" destId="{107838F0-588C-4840-8C55-B7D2F72C0640}" srcOrd="0" destOrd="0" presId="urn:microsoft.com/office/officeart/2005/8/layout/hChevron3"/>
    <dgm:cxn modelId="{23C519E7-1CE2-6E46-84A7-2AF461A3AE13}" srcId="{62C5AC57-3C9E-8F42-B5D6-0DF0EBC78760}" destId="{F098FB41-1BA2-7D47-995B-64211E4CEAA5}" srcOrd="4" destOrd="0" parTransId="{9369C004-951D-404F-B69C-2BDD1C3F1209}" sibTransId="{7DE746F5-6B27-4146-A60F-2E2B8C5CAE9B}"/>
    <dgm:cxn modelId="{9B79B2BB-B5E2-B945-A3FE-97BBFEBF56DE}" type="presParOf" srcId="{52AE83B2-899E-0041-AAAC-140750099AC8}" destId="{FB864255-ECAF-6D48-AB7C-BBFA3A842EF5}" srcOrd="0" destOrd="0" presId="urn:microsoft.com/office/officeart/2005/8/layout/hChevron3"/>
    <dgm:cxn modelId="{52390C3B-C9E3-8947-99B1-A31366CA1CDF}" type="presParOf" srcId="{52AE83B2-899E-0041-AAAC-140750099AC8}" destId="{ED99B7F5-BF8D-F849-BD61-8ADAB34713D7}" srcOrd="1" destOrd="0" presId="urn:microsoft.com/office/officeart/2005/8/layout/hChevron3"/>
    <dgm:cxn modelId="{507607E6-B34E-DA4E-A46F-C19A3E5FD9CB}" type="presParOf" srcId="{52AE83B2-899E-0041-AAAC-140750099AC8}" destId="{EC0B9B3D-D9CC-164B-A66E-DD30CEE25BCB}" srcOrd="2" destOrd="0" presId="urn:microsoft.com/office/officeart/2005/8/layout/hChevron3"/>
    <dgm:cxn modelId="{B2D82C1F-2F11-4B4A-881C-E824E6C794D6}" type="presParOf" srcId="{52AE83B2-899E-0041-AAAC-140750099AC8}" destId="{32F69527-DD90-BE4C-8935-5D85D111DCAB}" srcOrd="3" destOrd="0" presId="urn:microsoft.com/office/officeart/2005/8/layout/hChevron3"/>
    <dgm:cxn modelId="{FA5C558D-C27C-B441-835B-69E8E0CED642}" type="presParOf" srcId="{52AE83B2-899E-0041-AAAC-140750099AC8}" destId="{107838F0-588C-4840-8C55-B7D2F72C0640}" srcOrd="4" destOrd="0" presId="urn:microsoft.com/office/officeart/2005/8/layout/hChevron3"/>
    <dgm:cxn modelId="{4F11C81A-62B5-E546-8EB1-557D91147530}" type="presParOf" srcId="{52AE83B2-899E-0041-AAAC-140750099AC8}" destId="{726C4A83-48C6-074B-8C2C-26406B71FD99}" srcOrd="5" destOrd="0" presId="urn:microsoft.com/office/officeart/2005/8/layout/hChevron3"/>
    <dgm:cxn modelId="{059D4CA0-2221-A043-9513-1CA04AE36D60}" type="presParOf" srcId="{52AE83B2-899E-0041-AAAC-140750099AC8}" destId="{0B69B1DD-2FBF-F14F-9894-E3007DFDB127}" srcOrd="6" destOrd="0" presId="urn:microsoft.com/office/officeart/2005/8/layout/hChevron3"/>
    <dgm:cxn modelId="{A6670C21-79D4-EC46-BB01-02B8F7846A4F}" type="presParOf" srcId="{52AE83B2-899E-0041-AAAC-140750099AC8}" destId="{B7036271-3F7E-784D-B0E5-8C8A5A630C37}" srcOrd="7" destOrd="0" presId="urn:microsoft.com/office/officeart/2005/8/layout/hChevron3"/>
    <dgm:cxn modelId="{8147D45D-9587-584F-90E7-4AF42502FB2A}" type="presParOf" srcId="{52AE83B2-899E-0041-AAAC-140750099AC8}" destId="{20FB5084-A933-D24A-A79E-88CE1D61EDE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64255-ECAF-6D48-AB7C-BBFA3A842EF5}">
      <dsp:nvSpPr>
        <dsp:cNvPr id="0" name=""/>
        <dsp:cNvSpPr/>
      </dsp:nvSpPr>
      <dsp:spPr>
        <a:xfrm>
          <a:off x="1337" y="2187802"/>
          <a:ext cx="2607653" cy="1043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1G</a:t>
          </a:r>
        </a:p>
      </dsp:txBody>
      <dsp:txXfrm>
        <a:off x="1337" y="2187802"/>
        <a:ext cx="2346888" cy="1043061"/>
      </dsp:txXfrm>
    </dsp:sp>
    <dsp:sp modelId="{EC0B9B3D-D9CC-164B-A66E-DD30CEE25BCB}">
      <dsp:nvSpPr>
        <dsp:cNvPr id="0" name=""/>
        <dsp:cNvSpPr/>
      </dsp:nvSpPr>
      <dsp:spPr>
        <a:xfrm>
          <a:off x="2087459" y="2187802"/>
          <a:ext cx="2607653" cy="10430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2G</a:t>
          </a:r>
        </a:p>
      </dsp:txBody>
      <dsp:txXfrm>
        <a:off x="2608990" y="2187802"/>
        <a:ext cx="1564592" cy="1043061"/>
      </dsp:txXfrm>
    </dsp:sp>
    <dsp:sp modelId="{107838F0-588C-4840-8C55-B7D2F72C0640}">
      <dsp:nvSpPr>
        <dsp:cNvPr id="0" name=""/>
        <dsp:cNvSpPr/>
      </dsp:nvSpPr>
      <dsp:spPr>
        <a:xfrm>
          <a:off x="4173582" y="2187802"/>
          <a:ext cx="2607653" cy="10430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3G</a:t>
          </a:r>
        </a:p>
      </dsp:txBody>
      <dsp:txXfrm>
        <a:off x="4695113" y="2187802"/>
        <a:ext cx="1564592" cy="1043061"/>
      </dsp:txXfrm>
    </dsp:sp>
    <dsp:sp modelId="{0B69B1DD-2FBF-F14F-9894-E3007DFDB127}">
      <dsp:nvSpPr>
        <dsp:cNvPr id="0" name=""/>
        <dsp:cNvSpPr/>
      </dsp:nvSpPr>
      <dsp:spPr>
        <a:xfrm>
          <a:off x="6259704" y="2187802"/>
          <a:ext cx="2607653" cy="10430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4G</a:t>
          </a:r>
        </a:p>
      </dsp:txBody>
      <dsp:txXfrm>
        <a:off x="6781235" y="2187802"/>
        <a:ext cx="1564592" cy="1043061"/>
      </dsp:txXfrm>
    </dsp:sp>
    <dsp:sp modelId="{20FB5084-A933-D24A-A79E-88CE1D61EDE0}">
      <dsp:nvSpPr>
        <dsp:cNvPr id="0" name=""/>
        <dsp:cNvSpPr/>
      </dsp:nvSpPr>
      <dsp:spPr>
        <a:xfrm>
          <a:off x="8345827" y="2187802"/>
          <a:ext cx="2607653" cy="10430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144018" rIns="72009" bIns="14401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5G</a:t>
          </a:r>
        </a:p>
      </dsp:txBody>
      <dsp:txXfrm>
        <a:off x="8867358" y="2187802"/>
        <a:ext cx="1564592" cy="104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2E3-9A39-8C4C-868B-98E28480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B4020-742B-FB49-B508-6E0950D6A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3E962-4679-E648-BA4D-D2F21942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BA47-BB38-6841-93DB-D5C18C47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F645-61A2-F441-8823-56275FA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9B95-5976-1F4F-88D6-3ECC687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2173-D5CB-B844-ADFF-B171FB4C9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361B3-A00E-4B4A-AD22-B2CB18FA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F9006-F391-EE4D-B59D-6C0F1E7F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8B99-A793-8B4B-A341-4762485C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65EBD-63A1-C444-B753-941EDAA96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4C1B2-6D02-7340-B144-C7F348985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3BB86-20E1-E749-9240-00065377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9FDA-0E63-E34A-872A-72D0250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E075-4189-2F46-8888-87823065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8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786155" y="1782763"/>
            <a:ext cx="3292475" cy="32924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1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0DBD-5613-AE4D-B814-CBA573CF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7007-6FF4-5641-9561-68B179467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28A8-5F97-DF46-8D54-1EA3AE72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97EFA-0858-0341-81E2-AFC3D888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DB5DC-EE40-524E-A56C-0C6958F0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CCC4-3AF3-BD48-87B7-814A07FD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5A74-CE55-2948-B212-44B4B3A9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A643-73B9-6140-9342-B328A777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B189-916B-6548-B198-C7C08C4C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903C-8FCA-1E40-9544-F4D54566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1488-2862-0C49-A815-DFA7BD30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1565F-82FC-2B47-A800-2EDA46822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15D87-4F9E-0E4A-8F9E-4AF2D74F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C380-46A4-E64F-B932-FDD9F9B0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2D1F-50F3-ED4F-AF85-866CCF66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3C839-D47B-D045-AE7B-7DD64DE2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3813-852C-344F-B451-BF66332F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B77AD-1F11-3C49-8DAD-5598FBB8B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F269A-579A-6B4B-A396-1AB6BA8D3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04A19-A2B1-2E47-B7EB-73AABF453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FE04-C1E3-0C46-94B1-9EEDD3733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17132-5F7B-AC4D-8AAA-AA3C349E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4C7C8-1263-404B-B432-11754E6E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84404-4B32-FE4F-8F69-3E9C4097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7918-C735-1549-A43A-0046D388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28A05-12FD-3E40-8996-859ABE03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622A9-4366-5947-9280-302BDFD6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FA123-FF8D-C647-B57C-64651431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B7311-EF9F-B042-981F-5C198848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5A711-FB03-AA43-B29D-EDAE5A57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DB9E-E388-0341-B5C9-B39AAE95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6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B2F4-D30E-7444-AB7B-0795E2A6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37FA-F0D4-B142-92CB-9A9DF216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8DF7-C2C8-0543-AE67-8C1B4147E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938EB-2DDF-A143-B402-C5635056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03844-AB0C-244F-86AB-C6630706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5BC5B-84B4-EE4B-AA37-D4B83562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BA22-B1BF-1143-B395-CC972FF8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C890C-12AE-274B-8B95-D3E736A18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5519F-8099-6240-9829-3BF229900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BF07B-6574-DE47-8CD7-5BB16F23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37359-3749-8345-84E8-6EC9F65A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EEDFC-9C35-E345-A4CD-32B4C068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CEE1D-F52B-9245-993B-FCF32467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1893-F1DB-CC4D-90F8-9B834BCB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DBFDA-4CFE-0448-AD82-A0AC00218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1CA4-AD29-2A4B-8A1E-CBE6494C227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3888-C938-904B-9F9A-2A0527A9E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8DD97-5F4A-DE47-B240-1C345D978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40A4-86E4-9546-AB00-5F97C473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tif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if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@ed2corp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5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1CDBD-5368-F64A-AB29-EC8FF9DBF2A5}"/>
              </a:ext>
            </a:extLst>
          </p:cNvPr>
          <p:cNvSpPr/>
          <p:nvPr/>
        </p:nvSpPr>
        <p:spPr>
          <a:xfrm>
            <a:off x="330930" y="339962"/>
            <a:ext cx="4857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200" dirty="0">
              <a:solidFill>
                <a:schemeClr val="bg1"/>
              </a:solidFill>
              <a:latin typeface="Lato Heavy"/>
              <a:cs typeface="Arial" panose="020B0604020202020204" pitchFamily="34" charset="0"/>
            </a:endParaRPr>
          </a:p>
          <a:p>
            <a:r>
              <a:rPr lang="en-US" sz="7200" dirty="0">
                <a:solidFill>
                  <a:schemeClr val="bg1"/>
                </a:solidFill>
                <a:latin typeface="Lato Heavy"/>
                <a:cs typeface="Arial" panose="020B0604020202020204" pitchFamily="34" charset="0"/>
              </a:rPr>
              <a:t>5G Reality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6D6E19-0160-9747-84F5-0EFBB54B0809}"/>
              </a:ext>
            </a:extLst>
          </p:cNvPr>
          <p:cNvSpPr/>
          <p:nvPr/>
        </p:nvSpPr>
        <p:spPr>
          <a:xfrm>
            <a:off x="251138" y="5473005"/>
            <a:ext cx="371432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Platt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12/13/2019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138" y="430115"/>
            <a:ext cx="115909" cy="231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68FB5-DFD6-CF41-B1AE-EEAE01E66E35}"/>
              </a:ext>
            </a:extLst>
          </p:cNvPr>
          <p:cNvSpPr txBox="1"/>
          <p:nvPr/>
        </p:nvSpPr>
        <p:spPr>
          <a:xfrm>
            <a:off x="8860972" y="3429000"/>
            <a:ext cx="24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Making 5G Happen </a:t>
            </a:r>
            <a:r>
              <a:rPr lang="en-US" sz="2000" baseline="300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8755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64E70F-D255-9C4F-B3EF-4BB6BE35B8F5}"/>
              </a:ext>
            </a:extLst>
          </p:cNvPr>
          <p:cNvSpPr txBox="1"/>
          <p:nvPr/>
        </p:nvSpPr>
        <p:spPr>
          <a:xfrm>
            <a:off x="524880" y="293867"/>
            <a:ext cx="11242176" cy="6217910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>
                <a:latin typeface="Lato" panose="020F0502020204030203" pitchFamily="34" charset="0"/>
              </a:defRPr>
            </a:lvl1pPr>
          </a:lstStyle>
          <a:p>
            <a:r>
              <a:rPr lang="en-US" sz="4000" b="1" dirty="0">
                <a:latin typeface="Lato Heavy"/>
              </a:rPr>
              <a:t>What is 5G?</a:t>
            </a:r>
            <a:endParaRPr lang="en-US" dirty="0"/>
          </a:p>
          <a:p>
            <a:r>
              <a:rPr lang="en-US" dirty="0"/>
              <a:t>5G is the next (5</a:t>
            </a:r>
            <a:r>
              <a:rPr lang="en-US" baseline="30000" dirty="0"/>
              <a:t>th</a:t>
            </a:r>
            <a:r>
              <a:rPr lang="en-US" dirty="0"/>
              <a:t>) generation of communication networks 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2914" y="4297890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789" y="368338"/>
            <a:ext cx="864034" cy="803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7" y="5785309"/>
            <a:ext cx="864034" cy="8035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2FD729-6DF7-E440-9842-AED9970F2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347412"/>
              </p:ext>
            </p:extLst>
          </p:nvPr>
        </p:nvGraphicFramePr>
        <p:xfrm>
          <a:off x="971915" y="719666"/>
          <a:ext cx="10954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5C405D-8B1F-2943-8049-57A37E6755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239" y="1652215"/>
            <a:ext cx="452352" cy="1191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7F1A1C-0CA6-0548-8BBE-64B0FD378F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95" y="1651125"/>
            <a:ext cx="1192284" cy="1192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02E9A-4ECC-0A4E-BF88-05DD2862C9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43" y="1875286"/>
            <a:ext cx="959215" cy="95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1B4B4E-7E7D-EE4F-9188-8CA008BD98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586" y="2154120"/>
            <a:ext cx="1192284" cy="689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576CE9-3D24-1D4E-A77E-0EF624F284FE}"/>
              </a:ext>
            </a:extLst>
          </p:cNvPr>
          <p:cNvSpPr txBox="1"/>
          <p:nvPr/>
        </p:nvSpPr>
        <p:spPr>
          <a:xfrm>
            <a:off x="231665" y="4121539"/>
            <a:ext cx="11242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  <a:r>
              <a:rPr lang="en-US" dirty="0"/>
              <a:t>	           70’s – 80’s	               90’s – 04	                       04- 10		      10’s - Now	          future</a:t>
            </a:r>
          </a:p>
          <a:p>
            <a:endParaRPr lang="en-US" dirty="0"/>
          </a:p>
          <a:p>
            <a:r>
              <a:rPr lang="en-US" b="1" dirty="0"/>
              <a:t>Data</a:t>
            </a:r>
            <a:r>
              <a:rPr lang="en-US" dirty="0"/>
              <a:t> 	            2kbps	                64kbps	                      2Mbps		    100Mbps +	  10Gpbs-100Gpbs</a:t>
            </a:r>
          </a:p>
          <a:p>
            <a:endParaRPr lang="en-US" dirty="0"/>
          </a:p>
          <a:p>
            <a:r>
              <a:rPr lang="en-US" b="1" dirty="0"/>
              <a:t>Technology</a:t>
            </a:r>
            <a:r>
              <a:rPr lang="en-US" dirty="0"/>
              <a:t>         Analog                           Digital		CDMA/EDGE	    Wi-Fi/LTE  	      New WWWW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64F26-4F74-7242-B8A9-6BCF8A5B4A76}"/>
              </a:ext>
            </a:extLst>
          </p:cNvPr>
          <p:cNvSpPr txBox="1"/>
          <p:nvPr/>
        </p:nvSpPr>
        <p:spPr>
          <a:xfrm>
            <a:off x="8629010" y="6113724"/>
            <a:ext cx="293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Lots of Data</a:t>
            </a:r>
          </a:p>
        </p:txBody>
      </p:sp>
    </p:spTree>
    <p:extLst>
      <p:ext uri="{BB962C8B-B14F-4D97-AF65-F5344CB8AC3E}">
        <p14:creationId xmlns:p14="http://schemas.microsoft.com/office/powerpoint/2010/main" val="328432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64E70F-D255-9C4F-B3EF-4BB6BE35B8F5}"/>
              </a:ext>
            </a:extLst>
          </p:cNvPr>
          <p:cNvSpPr txBox="1"/>
          <p:nvPr/>
        </p:nvSpPr>
        <p:spPr>
          <a:xfrm>
            <a:off x="524880" y="293867"/>
            <a:ext cx="11242176" cy="6217910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>
                <a:latin typeface="Lato" panose="020F0502020204030203" pitchFamily="34" charset="0"/>
              </a:defRPr>
            </a:lvl1pPr>
          </a:lstStyle>
          <a:p>
            <a:r>
              <a:rPr lang="en-US" sz="4000" b="1" dirty="0">
                <a:latin typeface="Lato Heavy"/>
              </a:rPr>
              <a:t>What is 5G?</a:t>
            </a:r>
            <a:endParaRPr lang="en-US" dirty="0"/>
          </a:p>
          <a:p>
            <a:r>
              <a:rPr lang="en-US" dirty="0"/>
              <a:t>5G is the next (5</a:t>
            </a:r>
            <a:r>
              <a:rPr lang="en-US" baseline="30000" dirty="0"/>
              <a:t>th</a:t>
            </a:r>
            <a:r>
              <a:rPr lang="en-US" dirty="0"/>
              <a:t>) generation of communication networks 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2914" y="4297890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789" y="368338"/>
            <a:ext cx="864034" cy="803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7" y="5785309"/>
            <a:ext cx="864034" cy="80355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ECB3D666-6291-9A45-A035-C1D75BBE7583}"/>
              </a:ext>
            </a:extLst>
          </p:cNvPr>
          <p:cNvSpPr/>
          <p:nvPr/>
        </p:nvSpPr>
        <p:spPr>
          <a:xfrm>
            <a:off x="699574" y="1502766"/>
            <a:ext cx="9789694" cy="199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Phase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Upgrade of 4G technology - incremental innovation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DD6025-BAA2-514B-A21F-F747F88FBABD}"/>
              </a:ext>
            </a:extLst>
          </p:cNvPr>
          <p:cNvSpPr/>
          <p:nvPr/>
        </p:nvSpPr>
        <p:spPr>
          <a:xfrm>
            <a:off x="636679" y="3081814"/>
            <a:ext cx="7355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stay at frequencies &lt; 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current RF packaging architectures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change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011215E-BCDF-3949-8D1F-A282F0027009}"/>
              </a:ext>
            </a:extLst>
          </p:cNvPr>
          <p:cNvSpPr/>
          <p:nvPr/>
        </p:nvSpPr>
        <p:spPr>
          <a:xfrm>
            <a:off x="2046262" y="3611699"/>
            <a:ext cx="9620858" cy="199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Phase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5G mmWave technology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disruptive innovation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66CE05-C671-A54B-A884-31A4AA0D870D}"/>
              </a:ext>
            </a:extLst>
          </p:cNvPr>
          <p:cNvSpPr/>
          <p:nvPr/>
        </p:nvSpPr>
        <p:spPr>
          <a:xfrm>
            <a:off x="1974586" y="5158216"/>
            <a:ext cx="7239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mmWave frequencies &gt;24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off new packaging architectures and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design changes and new materials required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AAED06-7DA0-7244-ABB6-84BDC57BDA95}"/>
              </a:ext>
            </a:extLst>
          </p:cNvPr>
          <p:cNvSpPr txBox="1"/>
          <p:nvPr/>
        </p:nvSpPr>
        <p:spPr>
          <a:xfrm>
            <a:off x="6508224" y="6173879"/>
            <a:ext cx="526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You need a new Phone</a:t>
            </a:r>
          </a:p>
        </p:txBody>
      </p:sp>
    </p:spTree>
    <p:extLst>
      <p:ext uri="{BB962C8B-B14F-4D97-AF65-F5344CB8AC3E}">
        <p14:creationId xmlns:p14="http://schemas.microsoft.com/office/powerpoint/2010/main" val="398131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2914" y="4297890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789" y="368338"/>
            <a:ext cx="864034" cy="803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7" y="5785309"/>
            <a:ext cx="864034" cy="80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ED83-A516-1D4D-BB1B-B01A4DA03BAB}"/>
              </a:ext>
            </a:extLst>
          </p:cNvPr>
          <p:cNvSpPr txBox="1"/>
          <p:nvPr/>
        </p:nvSpPr>
        <p:spPr>
          <a:xfrm>
            <a:off x="677280" y="446267"/>
            <a:ext cx="11242176" cy="6217910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>
                <a:latin typeface="Lato" panose="020F0502020204030203" pitchFamily="34" charset="0"/>
              </a:defRPr>
            </a:lvl1pPr>
          </a:lstStyle>
          <a:p>
            <a:r>
              <a:rPr lang="en-US" sz="4000" b="1" dirty="0">
                <a:latin typeface="Lato Heavy"/>
              </a:rPr>
              <a:t>What does 5G offer?</a:t>
            </a: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Much faster and wider bandwidth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Reduced latency (time of response)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High data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High system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Massive device connectivity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20691-DF4A-CC4D-8BC2-CE227375486B}"/>
              </a:ext>
            </a:extLst>
          </p:cNvPr>
          <p:cNvSpPr txBox="1"/>
          <p:nvPr/>
        </p:nvSpPr>
        <p:spPr>
          <a:xfrm>
            <a:off x="5875392" y="6119345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Amazing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6951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2914" y="4297890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789" y="368338"/>
            <a:ext cx="864034" cy="803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7" y="5785309"/>
            <a:ext cx="864034" cy="80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ED83-A516-1D4D-BB1B-B01A4DA03BAB}"/>
              </a:ext>
            </a:extLst>
          </p:cNvPr>
          <p:cNvSpPr txBox="1"/>
          <p:nvPr/>
        </p:nvSpPr>
        <p:spPr>
          <a:xfrm>
            <a:off x="677280" y="446267"/>
            <a:ext cx="11242176" cy="6217910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>
                <a:latin typeface="Lato" panose="020F0502020204030203" pitchFamily="34" charset="0"/>
              </a:defRPr>
            </a:lvl1pPr>
          </a:lstStyle>
          <a:p>
            <a:r>
              <a:rPr lang="en-US" sz="4000" b="1" dirty="0">
                <a:latin typeface="Lato Heavy"/>
              </a:rPr>
              <a:t>How does it work?</a:t>
            </a: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5G will use small cell concept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MIMO – (multi input/multi output) technology which uses multiple antennas to simultaneously receive data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network will operate at higher frequencies (millimeter wave) where wider lots of band width exists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1AF92-A9D2-C24D-99AE-237642FFB192}"/>
              </a:ext>
            </a:extLst>
          </p:cNvPr>
          <p:cNvSpPr txBox="1"/>
          <p:nvPr/>
        </p:nvSpPr>
        <p:spPr>
          <a:xfrm>
            <a:off x="5875392" y="6119345"/>
            <a:ext cx="511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Think WiFi in Steroids</a:t>
            </a:r>
          </a:p>
        </p:txBody>
      </p:sp>
    </p:spTree>
    <p:extLst>
      <p:ext uri="{BB962C8B-B14F-4D97-AF65-F5344CB8AC3E}">
        <p14:creationId xmlns:p14="http://schemas.microsoft.com/office/powerpoint/2010/main" val="179581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2914" y="4297890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789" y="368338"/>
            <a:ext cx="864034" cy="803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7" y="5785309"/>
            <a:ext cx="864034" cy="80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ED83-A516-1D4D-BB1B-B01A4DA03BAB}"/>
              </a:ext>
            </a:extLst>
          </p:cNvPr>
          <p:cNvSpPr txBox="1"/>
          <p:nvPr/>
        </p:nvSpPr>
        <p:spPr>
          <a:xfrm>
            <a:off x="537882" y="446267"/>
            <a:ext cx="11381574" cy="6217910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>
                <a:latin typeface="Lato" panose="020F0502020204030203" pitchFamily="34" charset="0"/>
              </a:defRPr>
            </a:lvl1pPr>
          </a:lstStyle>
          <a:p>
            <a:r>
              <a:rPr lang="en-US" sz="4000" b="1" dirty="0">
                <a:latin typeface="Lato Heavy"/>
              </a:rPr>
              <a:t>Where is the industry now?</a:t>
            </a: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Much hype, limited real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Mostly sub 6GHz (Phase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Carriers still trying to make sense of costs of rolling out new infrastructure (small cell) model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Communities working through entitlement issues (zoning, public misconceptions, processing permits)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1AF92-A9D2-C24D-99AE-237642FFB192}"/>
              </a:ext>
            </a:extLst>
          </p:cNvPr>
          <p:cNvSpPr txBox="1"/>
          <p:nvPr/>
        </p:nvSpPr>
        <p:spPr>
          <a:xfrm>
            <a:off x="1517660" y="6079402"/>
            <a:ext cx="10313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User and public expectations vs. slow rollout</a:t>
            </a:r>
          </a:p>
        </p:txBody>
      </p:sp>
    </p:spTree>
    <p:extLst>
      <p:ext uri="{BB962C8B-B14F-4D97-AF65-F5344CB8AC3E}">
        <p14:creationId xmlns:p14="http://schemas.microsoft.com/office/powerpoint/2010/main" val="185495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86D47D-BFEC-400A-994D-29D7E74646F1}"/>
              </a:ext>
            </a:extLst>
          </p:cNvPr>
          <p:cNvSpPr/>
          <p:nvPr/>
        </p:nvSpPr>
        <p:spPr>
          <a:xfrm>
            <a:off x="562502" y="357595"/>
            <a:ext cx="3818773" cy="944601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Lato Heavy"/>
                <a:cs typeface="Lato" panose="020F0502020204030203" pitchFamily="34" charset="0"/>
              </a:rPr>
              <a:t>OUR MISSION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6D47D-BFEC-400A-994D-29D7E74646F1}"/>
              </a:ext>
            </a:extLst>
          </p:cNvPr>
          <p:cNvSpPr/>
          <p:nvPr/>
        </p:nvSpPr>
        <p:spPr>
          <a:xfrm>
            <a:off x="7443988" y="549708"/>
            <a:ext cx="3867877" cy="3852468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the way people and things communicate with our innovative wireless products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5G and beyond.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15" y="346223"/>
            <a:ext cx="115909" cy="2313086"/>
          </a:xfrm>
          <a:prstGeom prst="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4A439-2EDB-F94E-B2F9-DDDCB5BC1C50}"/>
              </a:ext>
            </a:extLst>
          </p:cNvPr>
          <p:cNvSpPr txBox="1"/>
          <p:nvPr/>
        </p:nvSpPr>
        <p:spPr>
          <a:xfrm>
            <a:off x="4166720" y="192788"/>
            <a:ext cx="2421959" cy="761243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40000"/>
              </a:schemeClr>
            </a:glow>
          </a:effectLst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4400" dirty="0">
                <a:latin typeface="Lato Heavy"/>
              </a:rPr>
              <a:t>Products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0E9E4C-E965-5347-A2B9-8E1807135A34}"/>
              </a:ext>
            </a:extLst>
          </p:cNvPr>
          <p:cNvSpPr/>
          <p:nvPr/>
        </p:nvSpPr>
        <p:spPr>
          <a:xfrm>
            <a:off x="412955" y="1415845"/>
            <a:ext cx="2397880" cy="46162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13E0B02-7450-A548-B6C0-66065A777527}"/>
              </a:ext>
            </a:extLst>
          </p:cNvPr>
          <p:cNvSpPr/>
          <p:nvPr/>
        </p:nvSpPr>
        <p:spPr>
          <a:xfrm>
            <a:off x="3419627" y="1415844"/>
            <a:ext cx="2397880" cy="46162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BBD27E7D-A288-1C44-B0B5-262F81B5A85B}"/>
              </a:ext>
            </a:extLst>
          </p:cNvPr>
          <p:cNvSpPr/>
          <p:nvPr/>
        </p:nvSpPr>
        <p:spPr>
          <a:xfrm>
            <a:off x="6426299" y="1415844"/>
            <a:ext cx="2397880" cy="4822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A2F51A-EEDF-F64C-9C03-B935E49E63B7}"/>
              </a:ext>
            </a:extLst>
          </p:cNvPr>
          <p:cNvSpPr/>
          <p:nvPr/>
        </p:nvSpPr>
        <p:spPr>
          <a:xfrm>
            <a:off x="9381165" y="1415844"/>
            <a:ext cx="2397880" cy="46162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F1FC1D3-397C-3543-9AC3-3E0B247A6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99043">
            <a:off x="8141544" y="2558072"/>
            <a:ext cx="4733088" cy="22689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3016279-C064-094A-890E-C54C34600FF5}"/>
              </a:ext>
            </a:extLst>
          </p:cNvPr>
          <p:cNvSpPr/>
          <p:nvPr/>
        </p:nvSpPr>
        <p:spPr>
          <a:xfrm>
            <a:off x="9182678" y="5193153"/>
            <a:ext cx="2917374" cy="1238362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Solutions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E03407-E7C8-D14F-8B63-6F0A8ADF4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870" y="1210540"/>
            <a:ext cx="2796318" cy="520590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67021AD-9B72-9445-83AF-7574007E2885}"/>
              </a:ext>
            </a:extLst>
          </p:cNvPr>
          <p:cNvSpPr/>
          <p:nvPr/>
        </p:nvSpPr>
        <p:spPr>
          <a:xfrm>
            <a:off x="6115376" y="5167995"/>
            <a:ext cx="2991783" cy="126307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Electronics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70E898E-0224-B347-892D-0E883121DB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1019" y="2382524"/>
            <a:ext cx="5326658" cy="29826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D4481AD-149D-EE4B-BE80-61ED00BE6232}"/>
              </a:ext>
            </a:extLst>
          </p:cNvPr>
          <p:cNvSpPr/>
          <p:nvPr/>
        </p:nvSpPr>
        <p:spPr>
          <a:xfrm>
            <a:off x="3070362" y="5181172"/>
            <a:ext cx="2987793" cy="1268288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EADB2D7-41D7-0649-8347-077067AD7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450" y="2116216"/>
            <a:ext cx="4148962" cy="391587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D4F96FB-7F57-2C45-A259-B813AA673ED2}"/>
              </a:ext>
            </a:extLst>
          </p:cNvPr>
          <p:cNvSpPr/>
          <p:nvPr/>
        </p:nvSpPr>
        <p:spPr>
          <a:xfrm>
            <a:off x="175629" y="5254968"/>
            <a:ext cx="2917374" cy="123836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66600698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3632CB-68B8-3747-B5CA-00A6E5D9C4E9}"/>
              </a:ext>
            </a:extLst>
          </p:cNvPr>
          <p:cNvSpPr/>
          <p:nvPr/>
        </p:nvSpPr>
        <p:spPr>
          <a:xfrm>
            <a:off x="613124" y="3618965"/>
            <a:ext cx="4783123" cy="2910624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For more information contact: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Ricardo Platt</a:t>
            </a:r>
          </a:p>
          <a:p>
            <a:r>
              <a:rPr lang="en-US" sz="2400" dirty="0">
                <a:solidFill>
                  <a:schemeClr val="bg1"/>
                </a:solidFill>
                <a:latin typeface="Lato"/>
                <a:hlinkClick r:id="rId3"/>
              </a:rPr>
              <a:t>ricardo@ed2corp.com</a:t>
            </a:r>
            <a:endParaRPr lang="en-US" sz="2400" dirty="0">
              <a:solidFill>
                <a:schemeClr val="bg1"/>
              </a:solidFill>
              <a:latin typeface="Lato"/>
            </a:endParaRP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24" y="476056"/>
            <a:ext cx="3805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ato Heavy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07" y="2692653"/>
            <a:ext cx="3588750" cy="3521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222BD-097B-1A4B-AC0E-79DC9C4B0848}"/>
              </a:ext>
            </a:extLst>
          </p:cNvPr>
          <p:cNvSpPr txBox="1"/>
          <p:nvPr/>
        </p:nvSpPr>
        <p:spPr>
          <a:xfrm>
            <a:off x="8344081" y="6340866"/>
            <a:ext cx="24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Making 5G Happen </a:t>
            </a:r>
            <a:r>
              <a:rPr lang="en-US" sz="2000" baseline="300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00573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353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Cardona</dc:creator>
  <cp:lastModifiedBy>Steve Peters</cp:lastModifiedBy>
  <cp:revision>107</cp:revision>
  <cp:lastPrinted>2019-07-18T23:46:09Z</cp:lastPrinted>
  <dcterms:created xsi:type="dcterms:W3CDTF">2019-07-18T23:14:55Z</dcterms:created>
  <dcterms:modified xsi:type="dcterms:W3CDTF">2019-12-13T16:48:35Z</dcterms:modified>
</cp:coreProperties>
</file>