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handoutMasterIdLst>
    <p:handoutMasterId r:id="rId11"/>
  </p:handoutMasterIdLst>
  <p:sldIdLst>
    <p:sldId id="258" r:id="rId2"/>
    <p:sldId id="266" r:id="rId3"/>
    <p:sldId id="260" r:id="rId4"/>
    <p:sldId id="268" r:id="rId5"/>
    <p:sldId id="269" r:id="rId6"/>
    <p:sldId id="264" r:id="rId7"/>
    <p:sldId id="265" r:id="rId8"/>
    <p:sldId id="257" r:id="rId9"/>
  </p:sldIdLst>
  <p:sldSz cx="12192000" cy="6858000"/>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46" autoAdjust="0"/>
    <p:restoredTop sz="94676"/>
  </p:normalViewPr>
  <p:slideViewPr>
    <p:cSldViewPr snapToGrid="0" snapToObjects="1">
      <p:cViewPr varScale="1">
        <p:scale>
          <a:sx n="114" d="100"/>
          <a:sy n="114" d="100"/>
        </p:scale>
        <p:origin x="540" y="114"/>
      </p:cViewPr>
      <p:guideLst/>
    </p:cSldViewPr>
  </p:slideViewPr>
  <p:notesTextViewPr>
    <p:cViewPr>
      <p:scale>
        <a:sx n="1" d="1"/>
        <a:sy n="1" d="1"/>
      </p:scale>
      <p:origin x="0" y="0"/>
    </p:cViewPr>
  </p:notesTextViewPr>
  <p:notesViewPr>
    <p:cSldViewPr snapToGrid="0" snapToObjects="1">
      <p:cViewPr varScale="1">
        <p:scale>
          <a:sx n="163" d="100"/>
          <a:sy n="163" d="100"/>
        </p:scale>
        <p:origin x="5520"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160"/>
          </a:xfrm>
          <a:prstGeom prst="rect">
            <a:avLst/>
          </a:prstGeom>
        </p:spPr>
        <p:txBody>
          <a:bodyPr vert="horz" lIns="92879" tIns="46440" rIns="92879" bIns="46440" rtlCol="0"/>
          <a:lstStyle>
            <a:lvl1pPr algn="l">
              <a:defRPr sz="1200"/>
            </a:lvl1pPr>
          </a:lstStyle>
          <a:p>
            <a:endParaRPr lang="en-US" dirty="0"/>
          </a:p>
        </p:txBody>
      </p:sp>
      <p:sp>
        <p:nvSpPr>
          <p:cNvPr id="3" name="Date Placeholder 2"/>
          <p:cNvSpPr>
            <a:spLocks noGrp="1"/>
          </p:cNvSpPr>
          <p:nvPr>
            <p:ph type="dt" sz="quarter" idx="1"/>
          </p:nvPr>
        </p:nvSpPr>
        <p:spPr>
          <a:xfrm>
            <a:off x="3956551" y="0"/>
            <a:ext cx="3026833" cy="465160"/>
          </a:xfrm>
          <a:prstGeom prst="rect">
            <a:avLst/>
          </a:prstGeom>
        </p:spPr>
        <p:txBody>
          <a:bodyPr vert="horz" lIns="92879" tIns="46440" rIns="92879" bIns="46440" rtlCol="0"/>
          <a:lstStyle>
            <a:lvl1pPr algn="r">
              <a:defRPr sz="1200"/>
            </a:lvl1pPr>
          </a:lstStyle>
          <a:p>
            <a:fld id="{7EE491B1-0DE6-1045-A52F-765CAFC6B913}" type="datetimeFigureOut">
              <a:rPr lang="en-US" smtClean="0"/>
              <a:t>1/23/2020</a:t>
            </a:fld>
            <a:endParaRPr lang="en-US" dirty="0"/>
          </a:p>
        </p:txBody>
      </p:sp>
      <p:sp>
        <p:nvSpPr>
          <p:cNvPr id="4" name="Footer Placeholder 3"/>
          <p:cNvSpPr>
            <a:spLocks noGrp="1"/>
          </p:cNvSpPr>
          <p:nvPr>
            <p:ph type="ftr" sz="quarter" idx="2"/>
          </p:nvPr>
        </p:nvSpPr>
        <p:spPr>
          <a:xfrm>
            <a:off x="0" y="8805842"/>
            <a:ext cx="3026833" cy="465159"/>
          </a:xfrm>
          <a:prstGeom prst="rect">
            <a:avLst/>
          </a:prstGeom>
        </p:spPr>
        <p:txBody>
          <a:bodyPr vert="horz" lIns="92879" tIns="46440" rIns="92879" bIns="4644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56551" y="8805842"/>
            <a:ext cx="3026833" cy="465159"/>
          </a:xfrm>
          <a:prstGeom prst="rect">
            <a:avLst/>
          </a:prstGeom>
        </p:spPr>
        <p:txBody>
          <a:bodyPr vert="horz" lIns="92879" tIns="46440" rIns="92879" bIns="46440" rtlCol="0" anchor="b"/>
          <a:lstStyle>
            <a:lvl1pPr algn="r">
              <a:defRPr sz="1200"/>
            </a:lvl1pPr>
          </a:lstStyle>
          <a:p>
            <a:fld id="{EBD44444-5D09-F14F-BC42-6CBDB5AB7C3A}" type="slidenum">
              <a:rPr lang="en-US" smtClean="0"/>
              <a:t>‹#›</a:t>
            </a:fld>
            <a:endParaRPr lang="en-US" dirty="0"/>
          </a:p>
        </p:txBody>
      </p:sp>
    </p:spTree>
    <p:extLst>
      <p:ext uri="{BB962C8B-B14F-4D97-AF65-F5344CB8AC3E}">
        <p14:creationId xmlns:p14="http://schemas.microsoft.com/office/powerpoint/2010/main" val="1588096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160"/>
          </a:xfrm>
          <a:prstGeom prst="rect">
            <a:avLst/>
          </a:prstGeom>
        </p:spPr>
        <p:txBody>
          <a:bodyPr vert="horz" lIns="92879" tIns="46440" rIns="92879" bIns="46440" rtlCol="0"/>
          <a:lstStyle>
            <a:lvl1pPr algn="l">
              <a:defRPr sz="1200"/>
            </a:lvl1pPr>
          </a:lstStyle>
          <a:p>
            <a:endParaRPr lang="en-US" dirty="0"/>
          </a:p>
        </p:txBody>
      </p:sp>
      <p:sp>
        <p:nvSpPr>
          <p:cNvPr id="3" name="Date Placeholder 2"/>
          <p:cNvSpPr>
            <a:spLocks noGrp="1"/>
          </p:cNvSpPr>
          <p:nvPr>
            <p:ph type="dt" idx="1"/>
          </p:nvPr>
        </p:nvSpPr>
        <p:spPr>
          <a:xfrm>
            <a:off x="3956551" y="0"/>
            <a:ext cx="3026833" cy="465160"/>
          </a:xfrm>
          <a:prstGeom prst="rect">
            <a:avLst/>
          </a:prstGeom>
        </p:spPr>
        <p:txBody>
          <a:bodyPr vert="horz" lIns="92879" tIns="46440" rIns="92879" bIns="46440" rtlCol="0"/>
          <a:lstStyle>
            <a:lvl1pPr algn="r">
              <a:defRPr sz="1200"/>
            </a:lvl1pPr>
          </a:lstStyle>
          <a:p>
            <a:fld id="{9E3CBFB4-1FE5-6D4A-B90E-93B993543CE0}" type="datetimeFigureOut">
              <a:rPr lang="en-US" smtClean="0"/>
              <a:t>1/23/2020</a:t>
            </a:fld>
            <a:endParaRPr lang="en-US" dirty="0"/>
          </a:p>
        </p:txBody>
      </p:sp>
      <p:sp>
        <p:nvSpPr>
          <p:cNvPr id="4" name="Slide Image Placeholder 3"/>
          <p:cNvSpPr>
            <a:spLocks noGrp="1" noRot="1" noChangeAspect="1"/>
          </p:cNvSpPr>
          <p:nvPr>
            <p:ph type="sldImg" idx="2"/>
          </p:nvPr>
        </p:nvSpPr>
        <p:spPr>
          <a:xfrm>
            <a:off x="711200" y="1158875"/>
            <a:ext cx="5562600" cy="3128963"/>
          </a:xfrm>
          <a:prstGeom prst="rect">
            <a:avLst/>
          </a:prstGeom>
          <a:noFill/>
          <a:ln w="12700">
            <a:solidFill>
              <a:prstClr val="black"/>
            </a:solidFill>
          </a:ln>
        </p:spPr>
        <p:txBody>
          <a:bodyPr vert="horz" lIns="92879" tIns="46440" rIns="92879" bIns="46440" rtlCol="0" anchor="ctr"/>
          <a:lstStyle/>
          <a:p>
            <a:endParaRPr lang="en-US" dirty="0"/>
          </a:p>
        </p:txBody>
      </p:sp>
      <p:sp>
        <p:nvSpPr>
          <p:cNvPr id="5" name="Notes Placeholder 4"/>
          <p:cNvSpPr>
            <a:spLocks noGrp="1"/>
          </p:cNvSpPr>
          <p:nvPr>
            <p:ph type="body" sz="quarter" idx="3"/>
          </p:nvPr>
        </p:nvSpPr>
        <p:spPr>
          <a:xfrm>
            <a:off x="698500" y="4461668"/>
            <a:ext cx="5588000" cy="3650457"/>
          </a:xfrm>
          <a:prstGeom prst="rect">
            <a:avLst/>
          </a:prstGeom>
        </p:spPr>
        <p:txBody>
          <a:bodyPr vert="horz" lIns="92879" tIns="46440" rIns="92879" bIns="4644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05842"/>
            <a:ext cx="3026833" cy="465159"/>
          </a:xfrm>
          <a:prstGeom prst="rect">
            <a:avLst/>
          </a:prstGeom>
        </p:spPr>
        <p:txBody>
          <a:bodyPr vert="horz" lIns="92879" tIns="46440" rIns="92879" bIns="4644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1" y="8805842"/>
            <a:ext cx="3026833" cy="465159"/>
          </a:xfrm>
          <a:prstGeom prst="rect">
            <a:avLst/>
          </a:prstGeom>
        </p:spPr>
        <p:txBody>
          <a:bodyPr vert="horz" lIns="92879" tIns="46440" rIns="92879" bIns="46440" rtlCol="0" anchor="b"/>
          <a:lstStyle>
            <a:lvl1pPr algn="r">
              <a:defRPr sz="1200"/>
            </a:lvl1pPr>
          </a:lstStyle>
          <a:p>
            <a:fld id="{4822F844-8673-E043-993D-00B533AFE140}" type="slidenum">
              <a:rPr lang="en-US" smtClean="0"/>
              <a:t>‹#›</a:t>
            </a:fld>
            <a:endParaRPr lang="en-US" dirty="0"/>
          </a:p>
        </p:txBody>
      </p:sp>
    </p:spTree>
    <p:extLst>
      <p:ext uri="{BB962C8B-B14F-4D97-AF65-F5344CB8AC3E}">
        <p14:creationId xmlns:p14="http://schemas.microsoft.com/office/powerpoint/2010/main" val="1382317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22F844-8673-E043-993D-00B533AFE140}" type="slidenum">
              <a:rPr lang="en-US" smtClean="0"/>
              <a:t>2</a:t>
            </a:fld>
            <a:endParaRPr lang="en-US" dirty="0"/>
          </a:p>
        </p:txBody>
      </p:sp>
    </p:spTree>
    <p:extLst>
      <p:ext uri="{BB962C8B-B14F-4D97-AF65-F5344CB8AC3E}">
        <p14:creationId xmlns:p14="http://schemas.microsoft.com/office/powerpoint/2010/main" val="1687795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resentation 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4413" y="1122363"/>
            <a:ext cx="9144000" cy="580388"/>
          </a:xfrm>
          <a:noFill/>
        </p:spPr>
        <p:txBody>
          <a:bodyPr anchor="b">
            <a:normAutofit/>
          </a:bodyPr>
          <a:lstStyle>
            <a:lvl1pPr algn="l">
              <a:defRPr sz="2000" b="1" baseline="0">
                <a:solidFill>
                  <a:schemeClr val="accent2"/>
                </a:solidFill>
              </a:defRPr>
            </a:lvl1pPr>
          </a:lstStyle>
          <a:p>
            <a:r>
              <a:rPr lang="en-US" dirty="0"/>
              <a:t>THIS IS THE COVER PAGE TITLE HERE</a:t>
            </a:r>
          </a:p>
        </p:txBody>
      </p:sp>
      <p:sp>
        <p:nvSpPr>
          <p:cNvPr id="3" name="Subtitle 2"/>
          <p:cNvSpPr>
            <a:spLocks noGrp="1"/>
          </p:cNvSpPr>
          <p:nvPr>
            <p:ph type="subTitle" idx="1" hasCustomPrompt="1"/>
          </p:nvPr>
        </p:nvSpPr>
        <p:spPr>
          <a:xfrm>
            <a:off x="614413" y="1702751"/>
            <a:ext cx="9144000" cy="1655762"/>
          </a:xfrm>
        </p:spPr>
        <p:txBody>
          <a:bodyPr>
            <a:normAutofit/>
          </a:bodyPr>
          <a:lstStyle>
            <a:lvl1pPr marL="0" indent="0" algn="l">
              <a:buNone/>
              <a:defRPr sz="4000" baseline="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60969" y="430176"/>
            <a:ext cx="1816619" cy="541723"/>
          </a:xfrm>
          <a:prstGeom prst="rect">
            <a:avLst/>
          </a:prstGeom>
        </p:spPr>
      </p:pic>
      <p:sp>
        <p:nvSpPr>
          <p:cNvPr id="10" name="Rectangle 9"/>
          <p:cNvSpPr/>
          <p:nvPr userDrawn="1"/>
        </p:nvSpPr>
        <p:spPr>
          <a:xfrm rot="5400000">
            <a:off x="10611293" y="-852881"/>
            <a:ext cx="113415" cy="181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rot="5400000">
            <a:off x="11158557" y="20202"/>
            <a:ext cx="113414" cy="73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a:off x="11017042" y="20202"/>
            <a:ext cx="113414" cy="73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a:off x="10768266" y="-106576"/>
            <a:ext cx="113414" cy="3265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6190" y="2877671"/>
            <a:ext cx="10959619" cy="3980329"/>
          </a:xfrm>
          <a:prstGeom prst="rect">
            <a:avLst/>
          </a:prstGeom>
        </p:spPr>
      </p:pic>
    </p:spTree>
    <p:extLst>
      <p:ext uri="{BB962C8B-B14F-4D97-AF65-F5344CB8AC3E}">
        <p14:creationId xmlns:p14="http://schemas.microsoft.com/office/powerpoint/2010/main" val="111879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5813" y="365125"/>
            <a:ext cx="9986246" cy="1325563"/>
          </a:xfrm>
        </p:spPr>
        <p:txBody>
          <a:bodyPr/>
          <a:lstStyle/>
          <a:p>
            <a:r>
              <a:rPr lang="en-US" dirty="0"/>
              <a:t>Click to edit Master title style</a:t>
            </a:r>
          </a:p>
        </p:txBody>
      </p:sp>
      <p:sp>
        <p:nvSpPr>
          <p:cNvPr id="3" name="Content Placeholder 2"/>
          <p:cNvSpPr>
            <a:spLocks noGrp="1"/>
          </p:cNvSpPr>
          <p:nvPr>
            <p:ph idx="1"/>
          </p:nvPr>
        </p:nvSpPr>
        <p:spPr>
          <a:xfrm>
            <a:off x="1555813" y="1825625"/>
            <a:ext cx="9986246" cy="38629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0" y="0"/>
            <a:ext cx="1367554" cy="6858000"/>
          </a:xfrm>
          <a:prstGeom prst="rect">
            <a:avLst/>
          </a:prstGeom>
        </p:spPr>
      </p:pic>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5813" y="365125"/>
            <a:ext cx="9986246" cy="1325563"/>
          </a:xfrm>
        </p:spPr>
        <p:txBody>
          <a:bodyPr/>
          <a:lstStyle/>
          <a:p>
            <a:r>
              <a:rPr lang="en-US" dirty="0"/>
              <a:t>Click to edit Master title style</a:t>
            </a:r>
          </a:p>
        </p:txBody>
      </p:sp>
      <p:sp>
        <p:nvSpPr>
          <p:cNvPr id="3" name="Content Placeholder 2"/>
          <p:cNvSpPr>
            <a:spLocks noGrp="1"/>
          </p:cNvSpPr>
          <p:nvPr>
            <p:ph idx="1"/>
          </p:nvPr>
        </p:nvSpPr>
        <p:spPr>
          <a:xfrm>
            <a:off x="1555813" y="1825625"/>
            <a:ext cx="9986246" cy="38629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0" y="0"/>
            <a:ext cx="1367554" cy="6858000"/>
          </a:xfrm>
          <a:prstGeom prst="rect">
            <a:avLst/>
          </a:prstGeom>
        </p:spPr>
      </p:pic>
      <p:pic>
        <p:nvPicPr>
          <p:cNvPr id="4" name="Picture 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367554" cy="6858000"/>
          </a:xfrm>
          <a:prstGeom prst="rect">
            <a:avLst/>
          </a:prstGeom>
        </p:spPr>
      </p:pic>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5813" y="365125"/>
            <a:ext cx="9986246" cy="1325563"/>
          </a:xfrm>
        </p:spPr>
        <p:txBody>
          <a:bodyPr/>
          <a:lstStyle/>
          <a:p>
            <a:r>
              <a:rPr lang="en-US" dirty="0"/>
              <a:t>Click to edit Master title style</a:t>
            </a:r>
          </a:p>
        </p:txBody>
      </p:sp>
      <p:sp>
        <p:nvSpPr>
          <p:cNvPr id="3" name="Content Placeholder 2"/>
          <p:cNvSpPr>
            <a:spLocks noGrp="1"/>
          </p:cNvSpPr>
          <p:nvPr>
            <p:ph idx="1"/>
          </p:nvPr>
        </p:nvSpPr>
        <p:spPr>
          <a:xfrm>
            <a:off x="1555813" y="1825625"/>
            <a:ext cx="9986246" cy="38629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67554" cy="6858000"/>
          </a:xfrm>
          <a:prstGeom prst="rect">
            <a:avLst/>
          </a:prstGeom>
        </p:spPr>
      </p:pic>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5813" y="365125"/>
            <a:ext cx="9986246" cy="1325563"/>
          </a:xfrm>
        </p:spPr>
        <p:txBody>
          <a:bodyPr/>
          <a:lstStyle/>
          <a:p>
            <a:r>
              <a:rPr lang="en-US" dirty="0"/>
              <a:t>Click to edit Master title style</a:t>
            </a:r>
          </a:p>
        </p:txBody>
      </p:sp>
      <p:sp>
        <p:nvSpPr>
          <p:cNvPr id="3" name="Content Placeholder 2"/>
          <p:cNvSpPr>
            <a:spLocks noGrp="1"/>
          </p:cNvSpPr>
          <p:nvPr>
            <p:ph idx="1"/>
          </p:nvPr>
        </p:nvSpPr>
        <p:spPr>
          <a:xfrm>
            <a:off x="1555813" y="1825625"/>
            <a:ext cx="9986246" cy="38629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0" y="0"/>
            <a:ext cx="1367554" cy="6858000"/>
          </a:xfrm>
          <a:prstGeom prst="rect">
            <a:avLst/>
          </a:prstGeom>
        </p:spPr>
      </p:pic>
      <p:pic>
        <p:nvPicPr>
          <p:cNvPr id="4" name="Picture 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367554" cy="6858000"/>
          </a:xfrm>
          <a:prstGeom prst="rect">
            <a:avLst/>
          </a:prstGeom>
        </p:spPr>
      </p:pic>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tyle">
    <p:spTree>
      <p:nvGrpSpPr>
        <p:cNvPr id="1" name=""/>
        <p:cNvGrpSpPr/>
        <p:nvPr/>
      </p:nvGrpSpPr>
      <p:grpSpPr>
        <a:xfrm>
          <a:off x="0" y="0"/>
          <a:ext cx="0" cy="0"/>
          <a:chOff x="0" y="0"/>
          <a:chExt cx="0" cy="0"/>
        </a:xfrm>
      </p:grpSpPr>
      <p:sp>
        <p:nvSpPr>
          <p:cNvPr id="8" name="Title 1"/>
          <p:cNvSpPr>
            <a:spLocks noGrp="1"/>
          </p:cNvSpPr>
          <p:nvPr>
            <p:ph type="title"/>
          </p:nvPr>
        </p:nvSpPr>
        <p:spPr>
          <a:xfrm>
            <a:off x="1690284" y="365125"/>
            <a:ext cx="9986246" cy="1325563"/>
          </a:xfrm>
        </p:spPr>
        <p:txBody>
          <a:bodyPr/>
          <a:lstStyle/>
          <a:p>
            <a:r>
              <a:rPr lang="en-US" dirty="0"/>
              <a:t>Click to edit Master title style</a:t>
            </a:r>
          </a:p>
        </p:txBody>
      </p:sp>
      <p:sp>
        <p:nvSpPr>
          <p:cNvPr id="10" name="Chart Placeholder 9"/>
          <p:cNvSpPr>
            <a:spLocks noGrp="1"/>
          </p:cNvSpPr>
          <p:nvPr>
            <p:ph type="chart" sz="quarter" idx="10"/>
          </p:nvPr>
        </p:nvSpPr>
        <p:spPr>
          <a:xfrm>
            <a:off x="1889493" y="2733675"/>
            <a:ext cx="4002087" cy="2792413"/>
          </a:xfrm>
        </p:spPr>
        <p:txBody>
          <a:bodyPr/>
          <a:lstStyle/>
          <a:p>
            <a:endParaRPr lang="en-US" dirty="0"/>
          </a:p>
        </p:txBody>
      </p:sp>
      <p:sp>
        <p:nvSpPr>
          <p:cNvPr id="11" name="Chart Placeholder 9"/>
          <p:cNvSpPr>
            <a:spLocks noGrp="1"/>
          </p:cNvSpPr>
          <p:nvPr>
            <p:ph type="chart" sz="quarter" idx="11"/>
          </p:nvPr>
        </p:nvSpPr>
        <p:spPr>
          <a:xfrm>
            <a:off x="7015581" y="2733675"/>
            <a:ext cx="4002087" cy="2792413"/>
          </a:xfrm>
        </p:spPr>
        <p:txBody>
          <a:bodyPr/>
          <a:lstStyle/>
          <a:p>
            <a:endParaRPr lang="en-US" dirty="0"/>
          </a:p>
        </p:txBody>
      </p:sp>
      <p:pic>
        <p:nvPicPr>
          <p:cNvPr id="5" name="Picture 4"/>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0" y="0"/>
            <a:ext cx="1367554" cy="6858000"/>
          </a:xfrm>
          <a:prstGeom prst="rect">
            <a:avLst/>
          </a:prstGeom>
        </p:spPr>
      </p:pic>
      <p:pic>
        <p:nvPicPr>
          <p:cNvPr id="2" name="Picture 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367554" cy="6858000"/>
          </a:xfrm>
          <a:prstGeom prst="rect">
            <a:avLst/>
          </a:prstGeom>
        </p:spPr>
      </p:pic>
    </p:spTree>
    <p:extLst>
      <p:ext uri="{BB962C8B-B14F-4D97-AF65-F5344CB8AC3E}">
        <p14:creationId xmlns:p14="http://schemas.microsoft.com/office/powerpoint/2010/main" val="976992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hart Style">
    <p:spTree>
      <p:nvGrpSpPr>
        <p:cNvPr id="1" name=""/>
        <p:cNvGrpSpPr/>
        <p:nvPr/>
      </p:nvGrpSpPr>
      <p:grpSpPr>
        <a:xfrm>
          <a:off x="0" y="0"/>
          <a:ext cx="0" cy="0"/>
          <a:chOff x="0" y="0"/>
          <a:chExt cx="0" cy="0"/>
        </a:xfrm>
      </p:grpSpPr>
      <p:sp>
        <p:nvSpPr>
          <p:cNvPr id="8" name="Title 1"/>
          <p:cNvSpPr>
            <a:spLocks noGrp="1"/>
          </p:cNvSpPr>
          <p:nvPr>
            <p:ph type="title"/>
          </p:nvPr>
        </p:nvSpPr>
        <p:spPr>
          <a:xfrm>
            <a:off x="1636495" y="365125"/>
            <a:ext cx="9986246" cy="1325563"/>
          </a:xfrm>
        </p:spPr>
        <p:txBody>
          <a:bodyPr/>
          <a:lstStyle/>
          <a:p>
            <a:r>
              <a:rPr lang="en-US" dirty="0"/>
              <a:t>Click to edit Master title style</a:t>
            </a:r>
          </a:p>
        </p:txBody>
      </p:sp>
      <p:sp>
        <p:nvSpPr>
          <p:cNvPr id="10" name="Chart Placeholder 9"/>
          <p:cNvSpPr>
            <a:spLocks noGrp="1"/>
          </p:cNvSpPr>
          <p:nvPr>
            <p:ph type="chart" sz="quarter" idx="10"/>
          </p:nvPr>
        </p:nvSpPr>
        <p:spPr>
          <a:xfrm>
            <a:off x="1835704" y="2733675"/>
            <a:ext cx="4002087" cy="2792413"/>
          </a:xfrm>
        </p:spPr>
        <p:txBody>
          <a:bodyPr/>
          <a:lstStyle/>
          <a:p>
            <a:endParaRPr lang="en-US" dirty="0"/>
          </a:p>
        </p:txBody>
      </p:sp>
      <p:sp>
        <p:nvSpPr>
          <p:cNvPr id="11" name="Chart Placeholder 9"/>
          <p:cNvSpPr>
            <a:spLocks noGrp="1"/>
          </p:cNvSpPr>
          <p:nvPr>
            <p:ph type="chart" sz="quarter" idx="11"/>
          </p:nvPr>
        </p:nvSpPr>
        <p:spPr>
          <a:xfrm>
            <a:off x="6961792" y="2733675"/>
            <a:ext cx="4002087" cy="2792413"/>
          </a:xfrm>
        </p:spPr>
        <p:txBody>
          <a:bodyPr/>
          <a:lstStyle/>
          <a:p>
            <a:endParaRPr lang="en-US" dirty="0"/>
          </a:p>
        </p:txBody>
      </p:sp>
      <p:pic>
        <p:nvPicPr>
          <p:cNvPr id="5" name="Picture 4"/>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0" y="0"/>
            <a:ext cx="1367554" cy="6858000"/>
          </a:xfrm>
          <a:prstGeom prst="rect">
            <a:avLst/>
          </a:prstGeom>
        </p:spPr>
      </p:pic>
      <p:pic>
        <p:nvPicPr>
          <p:cNvPr id="2" name="Picture 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367554" cy="6858000"/>
          </a:xfrm>
          <a:prstGeom prst="rect">
            <a:avLst/>
          </a:prstGeom>
        </p:spPr>
      </p:pic>
      <p:pic>
        <p:nvPicPr>
          <p:cNvPr id="3" name="Picture 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367554" cy="6858000"/>
          </a:xfrm>
          <a:prstGeom prst="rect">
            <a:avLst/>
          </a:prstGeom>
        </p:spPr>
      </p:pic>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90798" y="365125"/>
            <a:ext cx="9978154" cy="1325563"/>
          </a:xfrm>
        </p:spPr>
        <p:txBody>
          <a:bodyPr/>
          <a:lstStyle/>
          <a:p>
            <a:r>
              <a:rPr lang="en-US" dirty="0"/>
              <a:t>Click to edit Master title style</a:t>
            </a:r>
          </a:p>
        </p:txBody>
      </p:sp>
      <p:sp>
        <p:nvSpPr>
          <p:cNvPr id="3" name="Content Placeholder 2"/>
          <p:cNvSpPr>
            <a:spLocks noGrp="1"/>
          </p:cNvSpPr>
          <p:nvPr>
            <p:ph sz="half" idx="1"/>
          </p:nvPr>
        </p:nvSpPr>
        <p:spPr>
          <a:xfrm>
            <a:off x="1590798" y="1825625"/>
            <a:ext cx="489516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924798" y="1825625"/>
            <a:ext cx="489516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375647" cy="6858000"/>
          </a:xfrm>
          <a:prstGeom prst="rect">
            <a:avLst/>
          </a:prstGeom>
        </p:spPr>
      </p:pic>
    </p:spTree>
    <p:extLst>
      <p:ext uri="{BB962C8B-B14F-4D97-AF65-F5344CB8AC3E}">
        <p14:creationId xmlns:p14="http://schemas.microsoft.com/office/powerpoint/2010/main" val="1581501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365125"/>
            <a:ext cx="9978154" cy="1325563"/>
          </a:xfrm>
        </p:spPr>
        <p:txBody>
          <a:bodyPr/>
          <a:lstStyle/>
          <a:p>
            <a:r>
              <a:rPr lang="en-US" dirty="0"/>
              <a:t>Click to edit Master title style</a:t>
            </a:r>
          </a:p>
        </p:txBody>
      </p:sp>
      <p:sp>
        <p:nvSpPr>
          <p:cNvPr id="3" name="Content Placeholder 2"/>
          <p:cNvSpPr>
            <a:spLocks noGrp="1"/>
          </p:cNvSpPr>
          <p:nvPr>
            <p:ph sz="half" idx="1"/>
          </p:nvPr>
        </p:nvSpPr>
        <p:spPr>
          <a:xfrm>
            <a:off x="1676400" y="1825625"/>
            <a:ext cx="4644154"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010400" y="1825625"/>
            <a:ext cx="4644154"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75646" cy="6858000"/>
          </a:xfrm>
          <a:prstGeom prst="rect">
            <a:avLst/>
          </a:prstGeom>
        </p:spPr>
      </p:pic>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ransition Slide with Titl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15579" b="31074"/>
          <a:stretch/>
        </p:blipFill>
        <p:spPr>
          <a:xfrm>
            <a:off x="0" y="1093154"/>
            <a:ext cx="12192000" cy="4340993"/>
          </a:xfrm>
          <a:prstGeom prst="rect">
            <a:avLst/>
          </a:prstGeom>
        </p:spPr>
      </p:pic>
      <p:sp>
        <p:nvSpPr>
          <p:cNvPr id="2" name="Title 1"/>
          <p:cNvSpPr>
            <a:spLocks noGrp="1"/>
          </p:cNvSpPr>
          <p:nvPr>
            <p:ph type="title" hasCustomPrompt="1"/>
          </p:nvPr>
        </p:nvSpPr>
        <p:spPr>
          <a:xfrm>
            <a:off x="838200" y="2633198"/>
            <a:ext cx="10515600" cy="1260904"/>
          </a:xfrm>
        </p:spPr>
        <p:txBody>
          <a:bodyPr>
            <a:normAutofit/>
          </a:bodyPr>
          <a:lstStyle>
            <a:lvl1pPr algn="ctr">
              <a:defRPr sz="3200" baseline="0">
                <a:solidFill>
                  <a:schemeClr val="bg1"/>
                </a:solidFill>
              </a:defRPr>
            </a:lvl1pPr>
          </a:lstStyle>
          <a:p>
            <a:r>
              <a:rPr lang="en-US" dirty="0"/>
              <a:t>SECTION TITLE HERE</a:t>
            </a:r>
          </a:p>
        </p:txBody>
      </p:sp>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66268" y="5868796"/>
            <a:ext cx="659464" cy="638417"/>
          </a:xfrm>
          <a:prstGeom prst="rect">
            <a:avLst/>
          </a:prstGeom>
        </p:spPr>
      </p:pic>
    </p:spTree>
    <p:extLst>
      <p:ext uri="{BB962C8B-B14F-4D97-AF65-F5344CB8AC3E}">
        <p14:creationId xmlns:p14="http://schemas.microsoft.com/office/powerpoint/2010/main" val="1367638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1_Transition Slide with Titl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93154"/>
            <a:ext cx="12192000" cy="4340993"/>
          </a:xfrm>
          <a:prstGeom prst="rect">
            <a:avLst/>
          </a:prstGeom>
        </p:spPr>
      </p:pic>
      <p:sp>
        <p:nvSpPr>
          <p:cNvPr id="2" name="Title 1"/>
          <p:cNvSpPr>
            <a:spLocks noGrp="1"/>
          </p:cNvSpPr>
          <p:nvPr>
            <p:ph type="title" hasCustomPrompt="1"/>
          </p:nvPr>
        </p:nvSpPr>
        <p:spPr>
          <a:xfrm>
            <a:off x="838200" y="2633198"/>
            <a:ext cx="10515600" cy="1260904"/>
          </a:xfrm>
        </p:spPr>
        <p:txBody>
          <a:bodyPr>
            <a:normAutofit/>
          </a:bodyPr>
          <a:lstStyle>
            <a:lvl1pPr algn="ctr">
              <a:defRPr sz="3200" baseline="0">
                <a:solidFill>
                  <a:schemeClr val="bg1"/>
                </a:solidFill>
              </a:defRPr>
            </a:lvl1pPr>
          </a:lstStyle>
          <a:p>
            <a:r>
              <a:rPr lang="en-US" dirty="0"/>
              <a:t>SECTION TITLE HERE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6268" y="5868796"/>
            <a:ext cx="659464" cy="638417"/>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Presentation 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4413" y="1122363"/>
            <a:ext cx="9144000" cy="580388"/>
          </a:xfrm>
          <a:noFill/>
        </p:spPr>
        <p:txBody>
          <a:bodyPr anchor="b">
            <a:normAutofit/>
          </a:bodyPr>
          <a:lstStyle>
            <a:lvl1pPr algn="l">
              <a:defRPr sz="2000" b="1" baseline="0">
                <a:solidFill>
                  <a:schemeClr val="accent2"/>
                </a:solidFill>
              </a:defRPr>
            </a:lvl1pPr>
          </a:lstStyle>
          <a:p>
            <a:r>
              <a:rPr lang="en-US" dirty="0"/>
              <a:t>THIS IS THE COVER PAGE TITLE HERE</a:t>
            </a:r>
          </a:p>
        </p:txBody>
      </p:sp>
      <p:sp>
        <p:nvSpPr>
          <p:cNvPr id="3" name="Subtitle 2"/>
          <p:cNvSpPr>
            <a:spLocks noGrp="1"/>
          </p:cNvSpPr>
          <p:nvPr>
            <p:ph type="subTitle" idx="1" hasCustomPrompt="1"/>
          </p:nvPr>
        </p:nvSpPr>
        <p:spPr>
          <a:xfrm>
            <a:off x="614413" y="1702751"/>
            <a:ext cx="9144000" cy="1655762"/>
          </a:xfrm>
        </p:spPr>
        <p:txBody>
          <a:bodyPr>
            <a:normAutofit/>
          </a:bodyPr>
          <a:lstStyle>
            <a:lvl1pPr marL="0" indent="0" algn="l">
              <a:buNone/>
              <a:defRPr sz="4000" baseline="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60969" y="430176"/>
            <a:ext cx="1816619" cy="541723"/>
          </a:xfrm>
          <a:prstGeom prst="rect">
            <a:avLst/>
          </a:prstGeom>
        </p:spPr>
      </p:pic>
      <p:sp>
        <p:nvSpPr>
          <p:cNvPr id="10" name="Rectangle 9"/>
          <p:cNvSpPr/>
          <p:nvPr userDrawn="1"/>
        </p:nvSpPr>
        <p:spPr>
          <a:xfrm rot="5400000">
            <a:off x="10611293" y="-852881"/>
            <a:ext cx="113415" cy="181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rot="5400000">
            <a:off x="11158557" y="20202"/>
            <a:ext cx="113414" cy="73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a:off x="11017042" y="20202"/>
            <a:ext cx="113414" cy="73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a:off x="10768266" y="-106576"/>
            <a:ext cx="113414" cy="3265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6190" y="2877671"/>
            <a:ext cx="10959619" cy="3980329"/>
          </a:xfrm>
          <a:prstGeom prst="rect">
            <a:avLst/>
          </a:prstGeom>
        </p:spPr>
      </p:pic>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2_Transition Slide with Titl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7359" y="1093154"/>
            <a:ext cx="12199360" cy="4340993"/>
          </a:xfrm>
          <a:prstGeom prst="rect">
            <a:avLst/>
          </a:prstGeom>
        </p:spPr>
      </p:pic>
      <p:sp>
        <p:nvSpPr>
          <p:cNvPr id="2" name="Title 1"/>
          <p:cNvSpPr>
            <a:spLocks noGrp="1"/>
          </p:cNvSpPr>
          <p:nvPr>
            <p:ph type="title" hasCustomPrompt="1"/>
          </p:nvPr>
        </p:nvSpPr>
        <p:spPr>
          <a:xfrm>
            <a:off x="838200" y="2633198"/>
            <a:ext cx="10515600" cy="1260904"/>
          </a:xfrm>
        </p:spPr>
        <p:txBody>
          <a:bodyPr>
            <a:normAutofit/>
          </a:bodyPr>
          <a:lstStyle>
            <a:lvl1pPr algn="ctr">
              <a:defRPr sz="3200" baseline="0">
                <a:solidFill>
                  <a:schemeClr val="bg1"/>
                </a:solidFill>
              </a:defRPr>
            </a:lvl1pPr>
          </a:lstStyle>
          <a:p>
            <a:r>
              <a:rPr lang="en-US" dirty="0"/>
              <a:t>SECTION TITLE HERE</a:t>
            </a:r>
          </a:p>
        </p:txBody>
      </p:sp>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66268" y="5868796"/>
            <a:ext cx="659464" cy="638417"/>
          </a:xfrm>
          <a:prstGeom prst="rect">
            <a:avLst/>
          </a:prstGeom>
        </p:spPr>
      </p:pic>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3_Transition Slide with Titl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304" y="1093154"/>
            <a:ext cx="12211304" cy="4340993"/>
          </a:xfrm>
          <a:prstGeom prst="rect">
            <a:avLst/>
          </a:prstGeom>
        </p:spPr>
      </p:pic>
      <p:sp>
        <p:nvSpPr>
          <p:cNvPr id="2" name="Title 1"/>
          <p:cNvSpPr>
            <a:spLocks noGrp="1"/>
          </p:cNvSpPr>
          <p:nvPr>
            <p:ph type="title" hasCustomPrompt="1"/>
          </p:nvPr>
        </p:nvSpPr>
        <p:spPr>
          <a:xfrm>
            <a:off x="838200" y="2633198"/>
            <a:ext cx="10515600" cy="1260904"/>
          </a:xfrm>
        </p:spPr>
        <p:txBody>
          <a:bodyPr>
            <a:normAutofit/>
          </a:bodyPr>
          <a:lstStyle>
            <a:lvl1pPr algn="ctr">
              <a:defRPr sz="3200" baseline="0">
                <a:solidFill>
                  <a:schemeClr val="bg1"/>
                </a:solidFill>
              </a:defRPr>
            </a:lvl1pPr>
          </a:lstStyle>
          <a:p>
            <a:r>
              <a:rPr lang="en-US" dirty="0"/>
              <a:t>SECTION TITLE HERE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6268" y="5868796"/>
            <a:ext cx="659464" cy="638417"/>
          </a:xfrm>
          <a:prstGeom prst="rect">
            <a:avLst/>
          </a:prstGeom>
        </p:spPr>
      </p:pic>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4_Transition Slide with Titl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93154"/>
            <a:ext cx="12192000" cy="4340993"/>
          </a:xfrm>
          <a:prstGeom prst="rect">
            <a:avLst/>
          </a:prstGeom>
        </p:spPr>
      </p:pic>
      <p:sp>
        <p:nvSpPr>
          <p:cNvPr id="2" name="Title 1"/>
          <p:cNvSpPr>
            <a:spLocks noGrp="1"/>
          </p:cNvSpPr>
          <p:nvPr>
            <p:ph type="title" hasCustomPrompt="1"/>
          </p:nvPr>
        </p:nvSpPr>
        <p:spPr>
          <a:xfrm>
            <a:off x="838200" y="2633198"/>
            <a:ext cx="10515600" cy="1260904"/>
          </a:xfrm>
        </p:spPr>
        <p:txBody>
          <a:bodyPr>
            <a:normAutofit/>
          </a:bodyPr>
          <a:lstStyle>
            <a:lvl1pPr algn="ctr">
              <a:defRPr sz="3200" baseline="0">
                <a:solidFill>
                  <a:schemeClr val="bg1"/>
                </a:solidFill>
              </a:defRPr>
            </a:lvl1pPr>
          </a:lstStyle>
          <a:p>
            <a:r>
              <a:rPr lang="en-US" dirty="0"/>
              <a:t>SECTION TITLE HERE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6268" y="5868796"/>
            <a:ext cx="659464" cy="638417"/>
          </a:xfrm>
          <a:prstGeom prst="rect">
            <a:avLst/>
          </a:prstGeom>
        </p:spPr>
      </p:pic>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5_Transition Slide with Titl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267" y="1093154"/>
            <a:ext cx="12322244" cy="4340994"/>
          </a:xfrm>
          <a:prstGeom prst="rect">
            <a:avLst/>
          </a:prstGeom>
        </p:spPr>
      </p:pic>
      <p:sp>
        <p:nvSpPr>
          <p:cNvPr id="2" name="Title 1"/>
          <p:cNvSpPr>
            <a:spLocks noGrp="1"/>
          </p:cNvSpPr>
          <p:nvPr>
            <p:ph type="title" hasCustomPrompt="1"/>
          </p:nvPr>
        </p:nvSpPr>
        <p:spPr>
          <a:xfrm>
            <a:off x="838200" y="2633198"/>
            <a:ext cx="10515600" cy="1260904"/>
          </a:xfrm>
        </p:spPr>
        <p:txBody>
          <a:bodyPr>
            <a:normAutofit/>
          </a:bodyPr>
          <a:lstStyle>
            <a:lvl1pPr algn="ctr">
              <a:defRPr sz="3200" baseline="0">
                <a:solidFill>
                  <a:schemeClr val="bg1"/>
                </a:solidFill>
              </a:defRPr>
            </a:lvl1pPr>
          </a:lstStyle>
          <a:p>
            <a:r>
              <a:rPr lang="en-US" dirty="0"/>
              <a:t>SECTION TITLE HERE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6268" y="5868796"/>
            <a:ext cx="659464" cy="638417"/>
          </a:xfrm>
          <a:prstGeom prst="rect">
            <a:avLst/>
          </a:prstGeom>
        </p:spPr>
      </p:pic>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6_Transition Slide with Titl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93154"/>
            <a:ext cx="12192000" cy="4340993"/>
          </a:xfrm>
          <a:prstGeom prst="rect">
            <a:avLst/>
          </a:prstGeom>
        </p:spPr>
      </p:pic>
      <p:sp>
        <p:nvSpPr>
          <p:cNvPr id="2" name="Title 1"/>
          <p:cNvSpPr>
            <a:spLocks noGrp="1"/>
          </p:cNvSpPr>
          <p:nvPr>
            <p:ph type="title" hasCustomPrompt="1"/>
          </p:nvPr>
        </p:nvSpPr>
        <p:spPr>
          <a:xfrm>
            <a:off x="838200" y="2633198"/>
            <a:ext cx="10515600" cy="1260904"/>
          </a:xfrm>
        </p:spPr>
        <p:txBody>
          <a:bodyPr>
            <a:normAutofit/>
          </a:bodyPr>
          <a:lstStyle>
            <a:lvl1pPr algn="ctr">
              <a:defRPr sz="3200" baseline="0">
                <a:solidFill>
                  <a:schemeClr val="bg1"/>
                </a:solidFill>
              </a:defRPr>
            </a:lvl1pPr>
          </a:lstStyle>
          <a:p>
            <a:r>
              <a:rPr lang="en-US" dirty="0"/>
              <a:t>SECTION TITLE HERE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6268" y="5868796"/>
            <a:ext cx="659464" cy="638417"/>
          </a:xfrm>
          <a:prstGeom prst="rect">
            <a:avLst/>
          </a:prstGeom>
        </p:spPr>
      </p:pic>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7_Transition Slide with Titl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93154"/>
            <a:ext cx="12192000" cy="4340993"/>
          </a:xfrm>
          <a:prstGeom prst="rect">
            <a:avLst/>
          </a:prstGeom>
        </p:spPr>
      </p:pic>
      <p:sp>
        <p:nvSpPr>
          <p:cNvPr id="2" name="Title 1"/>
          <p:cNvSpPr>
            <a:spLocks noGrp="1"/>
          </p:cNvSpPr>
          <p:nvPr>
            <p:ph type="title" hasCustomPrompt="1"/>
          </p:nvPr>
        </p:nvSpPr>
        <p:spPr>
          <a:xfrm>
            <a:off x="838200" y="2633198"/>
            <a:ext cx="10515600" cy="1260904"/>
          </a:xfrm>
        </p:spPr>
        <p:txBody>
          <a:bodyPr>
            <a:normAutofit/>
          </a:bodyPr>
          <a:lstStyle>
            <a:lvl1pPr algn="ctr">
              <a:defRPr sz="3200" baseline="0">
                <a:solidFill>
                  <a:schemeClr val="bg1"/>
                </a:solidFill>
              </a:defRPr>
            </a:lvl1pPr>
          </a:lstStyle>
          <a:p>
            <a:r>
              <a:rPr lang="en-US" dirty="0"/>
              <a:t>SECTION TITLE HERE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6268" y="5868796"/>
            <a:ext cx="659464" cy="638417"/>
          </a:xfrm>
          <a:prstGeom prst="rect">
            <a:avLst/>
          </a:prstGeom>
        </p:spPr>
      </p:pic>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1484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Presentation 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4413" y="1122363"/>
            <a:ext cx="9144000" cy="580388"/>
          </a:xfrm>
          <a:noFill/>
        </p:spPr>
        <p:txBody>
          <a:bodyPr anchor="b">
            <a:normAutofit/>
          </a:bodyPr>
          <a:lstStyle>
            <a:lvl1pPr algn="l">
              <a:defRPr sz="2000" b="1" baseline="0">
                <a:solidFill>
                  <a:schemeClr val="accent2"/>
                </a:solidFill>
              </a:defRPr>
            </a:lvl1pPr>
          </a:lstStyle>
          <a:p>
            <a:r>
              <a:rPr lang="en-US" dirty="0"/>
              <a:t>THIS IS THE COVER PAGE TITLE HERE</a:t>
            </a:r>
          </a:p>
        </p:txBody>
      </p:sp>
      <p:sp>
        <p:nvSpPr>
          <p:cNvPr id="3" name="Subtitle 2"/>
          <p:cNvSpPr>
            <a:spLocks noGrp="1"/>
          </p:cNvSpPr>
          <p:nvPr>
            <p:ph type="subTitle" idx="1" hasCustomPrompt="1"/>
          </p:nvPr>
        </p:nvSpPr>
        <p:spPr>
          <a:xfrm>
            <a:off x="614413" y="1702751"/>
            <a:ext cx="9144000" cy="1655762"/>
          </a:xfrm>
        </p:spPr>
        <p:txBody>
          <a:bodyPr>
            <a:normAutofit/>
          </a:bodyPr>
          <a:lstStyle>
            <a:lvl1pPr marL="0" indent="0" algn="l">
              <a:buNone/>
              <a:defRPr sz="4000" baseline="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HERE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60969" y="430176"/>
            <a:ext cx="1816619" cy="541723"/>
          </a:xfrm>
          <a:prstGeom prst="rect">
            <a:avLst/>
          </a:prstGeom>
        </p:spPr>
      </p:pic>
      <p:sp>
        <p:nvSpPr>
          <p:cNvPr id="10" name="Rectangle 9"/>
          <p:cNvSpPr/>
          <p:nvPr userDrawn="1"/>
        </p:nvSpPr>
        <p:spPr>
          <a:xfrm rot="5400000">
            <a:off x="10611293" y="-852881"/>
            <a:ext cx="113415" cy="1819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rot="5400000">
            <a:off x="11158557" y="20202"/>
            <a:ext cx="113414" cy="73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a:off x="11017042" y="20202"/>
            <a:ext cx="113414" cy="73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a:off x="10768266" y="-106576"/>
            <a:ext cx="113414" cy="3265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6190" y="2877671"/>
            <a:ext cx="10959619" cy="3980328"/>
          </a:xfrm>
          <a:prstGeom prst="rect">
            <a:avLst/>
          </a:prstGeom>
        </p:spPr>
      </p:pic>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69260" y="365125"/>
            <a:ext cx="9986246" cy="1325563"/>
          </a:xfrm>
          <a:solidFill>
            <a:schemeClr val="bg1"/>
          </a:solidFill>
        </p:spPr>
        <p:txBody>
          <a:bodyPr/>
          <a:lstStyle>
            <a:lvl1pPr>
              <a:defRPr>
                <a:solidFill>
                  <a:schemeClr val="bg2">
                    <a:lumMod val="25000"/>
                  </a:schemeClr>
                </a:solidFill>
              </a:defRPr>
            </a:lvl1pPr>
          </a:lstStyle>
          <a:p>
            <a:r>
              <a:rPr lang="en-US" dirty="0"/>
              <a:t>Click to edit Master title style</a:t>
            </a:r>
          </a:p>
        </p:txBody>
      </p:sp>
      <p:sp>
        <p:nvSpPr>
          <p:cNvPr id="3" name="Content Placeholder 2"/>
          <p:cNvSpPr>
            <a:spLocks noGrp="1"/>
          </p:cNvSpPr>
          <p:nvPr>
            <p:ph idx="1"/>
          </p:nvPr>
        </p:nvSpPr>
        <p:spPr>
          <a:xfrm>
            <a:off x="1569260" y="1825625"/>
            <a:ext cx="9986246" cy="3862906"/>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0" y="0"/>
            <a:ext cx="1367554" cy="6858000"/>
          </a:xfrm>
          <a:prstGeom prst="rect">
            <a:avLst/>
          </a:prstGeom>
        </p:spPr>
      </p:pic>
    </p:spTree>
    <p:extLst>
      <p:ext uri="{BB962C8B-B14F-4D97-AF65-F5344CB8AC3E}">
        <p14:creationId xmlns:p14="http://schemas.microsoft.com/office/powerpoint/2010/main" val="131159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69260" y="365125"/>
            <a:ext cx="9986246" cy="1325563"/>
          </a:xfrm>
          <a:solidFill>
            <a:schemeClr val="bg1"/>
          </a:solidFill>
        </p:spPr>
        <p:txBody>
          <a:bodyPr/>
          <a:lstStyle>
            <a:lvl1pPr>
              <a:defRPr>
                <a:solidFill>
                  <a:schemeClr val="bg2">
                    <a:lumMod val="25000"/>
                  </a:schemeClr>
                </a:solidFill>
              </a:defRPr>
            </a:lvl1pPr>
          </a:lstStyle>
          <a:p>
            <a:r>
              <a:rPr lang="en-US" dirty="0"/>
              <a:t>Click to edit Master title style</a:t>
            </a:r>
          </a:p>
        </p:txBody>
      </p:sp>
      <p:sp>
        <p:nvSpPr>
          <p:cNvPr id="3" name="Content Placeholder 2"/>
          <p:cNvSpPr>
            <a:spLocks noGrp="1"/>
          </p:cNvSpPr>
          <p:nvPr>
            <p:ph idx="1"/>
          </p:nvPr>
        </p:nvSpPr>
        <p:spPr>
          <a:xfrm>
            <a:off x="1569260" y="1825625"/>
            <a:ext cx="9986246" cy="3862906"/>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67554" cy="6858000"/>
          </a:xfrm>
          <a:prstGeom prst="rect">
            <a:avLst/>
          </a:prstGeom>
        </p:spPr>
      </p:pic>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69260" y="365125"/>
            <a:ext cx="9986246" cy="1325563"/>
          </a:xfrm>
          <a:solidFill>
            <a:schemeClr val="bg1"/>
          </a:solidFill>
        </p:spPr>
        <p:txBody>
          <a:bodyPr/>
          <a:lstStyle>
            <a:lvl1pPr>
              <a:defRPr>
                <a:solidFill>
                  <a:schemeClr val="bg2">
                    <a:lumMod val="25000"/>
                  </a:schemeClr>
                </a:solidFill>
              </a:defRPr>
            </a:lvl1pPr>
          </a:lstStyle>
          <a:p>
            <a:r>
              <a:rPr lang="en-US" dirty="0"/>
              <a:t>Click to edit Master title style</a:t>
            </a:r>
          </a:p>
        </p:txBody>
      </p:sp>
      <p:sp>
        <p:nvSpPr>
          <p:cNvPr id="3" name="Content Placeholder 2"/>
          <p:cNvSpPr>
            <a:spLocks noGrp="1"/>
          </p:cNvSpPr>
          <p:nvPr>
            <p:ph idx="1"/>
          </p:nvPr>
        </p:nvSpPr>
        <p:spPr>
          <a:xfrm>
            <a:off x="1569260" y="1825625"/>
            <a:ext cx="9986246" cy="3862906"/>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67554" cy="6858000"/>
          </a:xfrm>
          <a:prstGeom prst="rect">
            <a:avLst/>
          </a:prstGeom>
        </p:spPr>
      </p:pic>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8919" y="365125"/>
            <a:ext cx="9986246" cy="1325563"/>
          </a:xfrm>
        </p:spPr>
        <p:txBody>
          <a:bodyPr/>
          <a:lstStyle/>
          <a:p>
            <a:r>
              <a:rPr lang="en-US" dirty="0"/>
              <a:t>Click to edit Master title style</a:t>
            </a:r>
          </a:p>
        </p:txBody>
      </p:sp>
      <p:sp>
        <p:nvSpPr>
          <p:cNvPr id="3" name="Content Placeholder 2"/>
          <p:cNvSpPr>
            <a:spLocks noGrp="1"/>
          </p:cNvSpPr>
          <p:nvPr>
            <p:ph idx="1"/>
          </p:nvPr>
        </p:nvSpPr>
        <p:spPr>
          <a:xfrm>
            <a:off x="1528919" y="1825625"/>
            <a:ext cx="9986246" cy="38629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67555" cy="6858000"/>
          </a:xfrm>
          <a:prstGeom prst="rect">
            <a:avLst/>
          </a:prstGeom>
        </p:spPr>
      </p:pic>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8919" y="365125"/>
            <a:ext cx="9986246" cy="1325563"/>
          </a:xfrm>
        </p:spPr>
        <p:txBody>
          <a:bodyPr/>
          <a:lstStyle/>
          <a:p>
            <a:r>
              <a:rPr lang="en-US" dirty="0"/>
              <a:t>Click to edit Master title style</a:t>
            </a:r>
          </a:p>
        </p:txBody>
      </p:sp>
      <p:sp>
        <p:nvSpPr>
          <p:cNvPr id="3" name="Content Placeholder 2"/>
          <p:cNvSpPr>
            <a:spLocks noGrp="1"/>
          </p:cNvSpPr>
          <p:nvPr>
            <p:ph idx="1"/>
          </p:nvPr>
        </p:nvSpPr>
        <p:spPr>
          <a:xfrm>
            <a:off x="1528919" y="1825625"/>
            <a:ext cx="9986246" cy="38629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67556" cy="6858000"/>
          </a:xfrm>
          <a:prstGeom prst="rect">
            <a:avLst/>
          </a:prstGeom>
        </p:spPr>
      </p:pic>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8919" y="365125"/>
            <a:ext cx="9986246" cy="1325563"/>
          </a:xfrm>
        </p:spPr>
        <p:txBody>
          <a:bodyPr/>
          <a:lstStyle/>
          <a:p>
            <a:r>
              <a:rPr lang="en-US" dirty="0"/>
              <a:t>Click to edit Master title style</a:t>
            </a:r>
          </a:p>
        </p:txBody>
      </p:sp>
      <p:sp>
        <p:nvSpPr>
          <p:cNvPr id="3" name="Content Placeholder 2"/>
          <p:cNvSpPr>
            <a:spLocks noGrp="1"/>
          </p:cNvSpPr>
          <p:nvPr>
            <p:ph idx="1"/>
          </p:nvPr>
        </p:nvSpPr>
        <p:spPr>
          <a:xfrm>
            <a:off x="1528919" y="1825625"/>
            <a:ext cx="9986246" cy="38629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67554" cy="6858000"/>
          </a:xfrm>
          <a:prstGeom prst="rect">
            <a:avLst/>
          </a:prstGeom>
        </p:spPr>
      </p:pic>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080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rotWithShape="1">
          <a:blip r:embed="rId28" cstate="screen">
            <a:extLst>
              <a:ext uri="{28A0092B-C50C-407E-A947-70E740481C1C}">
                <a14:useLocalDpi xmlns:a14="http://schemas.microsoft.com/office/drawing/2010/main"/>
              </a:ext>
            </a:extLst>
          </a:blip>
          <a:srcRect/>
          <a:stretch/>
        </p:blipFill>
        <p:spPr>
          <a:xfrm>
            <a:off x="10532788" y="6155058"/>
            <a:ext cx="1354412" cy="403891"/>
          </a:xfrm>
          <a:prstGeom prst="rect">
            <a:avLst/>
          </a:prstGeom>
        </p:spPr>
      </p:pic>
      <p:sp>
        <p:nvSpPr>
          <p:cNvPr id="5" name="Rectangle 4"/>
          <p:cNvSpPr/>
          <p:nvPr userDrawn="1"/>
        </p:nvSpPr>
        <p:spPr>
          <a:xfrm rot="5400000">
            <a:off x="11153284" y="6124086"/>
            <a:ext cx="113417" cy="1354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rot="5400000">
            <a:off x="11468168" y="6764787"/>
            <a:ext cx="113414" cy="73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rot="5400000">
            <a:off x="11326653" y="6764787"/>
            <a:ext cx="113414" cy="73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rot="5400000">
            <a:off x="11077877" y="6638008"/>
            <a:ext cx="113414" cy="3265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1851184"/>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6" r:id="rId3"/>
    <p:sldLayoutId id="2147483650" r:id="rId4"/>
    <p:sldLayoutId id="2147483668" r:id="rId5"/>
    <p:sldLayoutId id="2147483669" r:id="rId6"/>
    <p:sldLayoutId id="2147483660" r:id="rId7"/>
    <p:sldLayoutId id="2147483670" r:id="rId8"/>
    <p:sldLayoutId id="2147483671" r:id="rId9"/>
    <p:sldLayoutId id="2147483657" r:id="rId10"/>
    <p:sldLayoutId id="2147483672" r:id="rId11"/>
    <p:sldLayoutId id="2147483673" r:id="rId12"/>
    <p:sldLayoutId id="2147483674" r:id="rId13"/>
    <p:sldLayoutId id="2147483656" r:id="rId14"/>
    <p:sldLayoutId id="2147483658" r:id="rId15"/>
    <p:sldLayoutId id="2147483652" r:id="rId16"/>
    <p:sldLayoutId id="2147483659" r:id="rId17"/>
    <p:sldLayoutId id="2147483654" r:id="rId18"/>
    <p:sldLayoutId id="2147483661" r:id="rId19"/>
    <p:sldLayoutId id="2147483662" r:id="rId20"/>
    <p:sldLayoutId id="2147483663" r:id="rId21"/>
    <p:sldLayoutId id="2147483664" r:id="rId22"/>
    <p:sldLayoutId id="2147483665" r:id="rId23"/>
    <p:sldLayoutId id="2147483666" r:id="rId24"/>
    <p:sldLayoutId id="2147483667" r:id="rId25"/>
    <p:sldLayoutId id="2147483655" r:id="rId26"/>
  </p:sldLayoutIdLst>
  <p:txStyles>
    <p:titleStyle>
      <a:lvl1pPr algn="l" defTabSz="914400" rtl="0" eaLnBrk="1" latinLnBrk="0" hangingPunct="1">
        <a:lnSpc>
          <a:spcPct val="90000"/>
        </a:lnSpc>
        <a:spcBef>
          <a:spcPct val="0"/>
        </a:spcBef>
        <a:buNone/>
        <a:defRPr sz="4400" kern="1200">
          <a:solidFill>
            <a:schemeClr val="bg2">
              <a:lumMod val="25000"/>
            </a:schemeClr>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31.emf"/><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www.azcommerce.com/broadband" TargetMode="External"/><Relationship Id="rId2" Type="http://schemas.openxmlformats.org/officeDocument/2006/relationships/hyperlink" Target="mailto:JeffS@azcommerce.com"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January 23, 2020</a:t>
            </a:r>
          </a:p>
        </p:txBody>
      </p:sp>
      <p:sp>
        <p:nvSpPr>
          <p:cNvPr id="9" name="Subtitle 2"/>
          <p:cNvSpPr>
            <a:spLocks noGrp="1"/>
          </p:cNvSpPr>
          <p:nvPr>
            <p:ph type="subTitle" idx="1"/>
          </p:nvPr>
        </p:nvSpPr>
        <p:spPr>
          <a:xfrm>
            <a:off x="587519" y="1556104"/>
            <a:ext cx="9144000" cy="1655762"/>
          </a:xfrm>
        </p:spPr>
        <p:txBody>
          <a:bodyPr/>
          <a:lstStyle/>
          <a:p>
            <a:pPr>
              <a:lnSpc>
                <a:spcPct val="100000"/>
              </a:lnSpc>
              <a:spcBef>
                <a:spcPts val="0"/>
              </a:spcBef>
            </a:pPr>
            <a:r>
              <a:rPr lang="en-US" dirty="0"/>
              <a:t>Rural Broadband Funding</a:t>
            </a:r>
          </a:p>
          <a:p>
            <a:pPr>
              <a:lnSpc>
                <a:spcPct val="100000"/>
              </a:lnSpc>
              <a:spcBef>
                <a:spcPts val="0"/>
              </a:spcBef>
            </a:pPr>
            <a:r>
              <a:rPr lang="en-US" sz="2000" dirty="0"/>
              <a:t>ARIZONA COMMERCE AUTHORITY</a:t>
            </a:r>
          </a:p>
          <a:p>
            <a:pPr>
              <a:lnSpc>
                <a:spcPct val="100000"/>
              </a:lnSpc>
              <a:spcBef>
                <a:spcPts val="0"/>
              </a:spcBef>
            </a:pPr>
            <a:r>
              <a:rPr lang="en-US" sz="2000" dirty="0"/>
              <a:t>Jeff Sobotka – VP &amp; State Broadband Director</a:t>
            </a:r>
          </a:p>
        </p:txBody>
      </p:sp>
    </p:spTree>
    <p:extLst>
      <p:ext uri="{BB962C8B-B14F-4D97-AF65-F5344CB8AC3E}">
        <p14:creationId xmlns:p14="http://schemas.microsoft.com/office/powerpoint/2010/main" val="110533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8">
            <a:extLst>
              <a:ext uri="{FF2B5EF4-FFF2-40B4-BE49-F238E27FC236}">
                <a16:creationId xmlns:a16="http://schemas.microsoft.com/office/drawing/2014/main" id="{A81EBCE4-60D7-4FDC-8E15-FB7199B2C129}"/>
              </a:ext>
            </a:extLst>
          </p:cNvPr>
          <p:cNvSpPr txBox="1">
            <a:spLocks/>
          </p:cNvSpPr>
          <p:nvPr/>
        </p:nvSpPr>
        <p:spPr>
          <a:xfrm>
            <a:off x="1569260" y="365125"/>
            <a:ext cx="99862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lumMod val="25000"/>
                  </a:schemeClr>
                </a:solidFill>
                <a:latin typeface="Arial" charset="0"/>
                <a:ea typeface="Arial" charset="0"/>
                <a:cs typeface="Arial" charset="0"/>
              </a:defRPr>
            </a:lvl1pPr>
          </a:lstStyle>
          <a:p>
            <a:r>
              <a:rPr lang="en-US" cap="all" dirty="0">
                <a:solidFill>
                  <a:schemeClr val="tx1"/>
                </a:solidFill>
              </a:rPr>
              <a:t>ACA Mission</a:t>
            </a:r>
          </a:p>
        </p:txBody>
      </p:sp>
      <p:sp>
        <p:nvSpPr>
          <p:cNvPr id="20" name="Rectangle 19">
            <a:extLst>
              <a:ext uri="{FF2B5EF4-FFF2-40B4-BE49-F238E27FC236}">
                <a16:creationId xmlns:a16="http://schemas.microsoft.com/office/drawing/2014/main" id="{603D09C9-8612-4007-9443-A771622C7E6A}"/>
              </a:ext>
            </a:extLst>
          </p:cNvPr>
          <p:cNvSpPr/>
          <p:nvPr/>
        </p:nvSpPr>
        <p:spPr>
          <a:xfrm>
            <a:off x="8347385" y="4658605"/>
            <a:ext cx="2468880" cy="1119188"/>
          </a:xfrm>
          <a:prstGeom prst="rect">
            <a:avLst/>
          </a:prstGeom>
        </p:spPr>
        <p:txBody>
          <a:bodyPr wrap="square" anchor="t" anchorCtr="0">
            <a:noAutofit/>
          </a:bodyPr>
          <a:lstStyle/>
          <a:p>
            <a:pPr algn="ctr"/>
            <a:r>
              <a:rPr lang="en-US" sz="2800" dirty="0">
                <a:solidFill>
                  <a:schemeClr val="accent2"/>
                </a:solidFill>
                <a:latin typeface="arial" charset="0"/>
              </a:rPr>
              <a:t>CREATE</a:t>
            </a:r>
          </a:p>
          <a:p>
            <a:pPr algn="ctr"/>
            <a:r>
              <a:rPr lang="en-US" sz="1400" dirty="0">
                <a:latin typeface="arial" charset="0"/>
              </a:rPr>
              <a:t>Partner with entrepreneurs to create new Arizona businesses in targeted industries</a:t>
            </a:r>
          </a:p>
        </p:txBody>
      </p:sp>
      <p:sp>
        <p:nvSpPr>
          <p:cNvPr id="21" name="Rectangle 20">
            <a:extLst>
              <a:ext uri="{FF2B5EF4-FFF2-40B4-BE49-F238E27FC236}">
                <a16:creationId xmlns:a16="http://schemas.microsoft.com/office/drawing/2014/main" id="{898BB3C1-E2CA-4BDB-A358-F798F3A4D5D1}"/>
              </a:ext>
            </a:extLst>
          </p:cNvPr>
          <p:cNvSpPr/>
          <p:nvPr/>
        </p:nvSpPr>
        <p:spPr>
          <a:xfrm>
            <a:off x="5304860" y="4658605"/>
            <a:ext cx="2468880" cy="895350"/>
          </a:xfrm>
          <a:prstGeom prst="rect">
            <a:avLst/>
          </a:prstGeom>
        </p:spPr>
        <p:txBody>
          <a:bodyPr wrap="square" anchor="t" anchorCtr="0">
            <a:noAutofit/>
          </a:bodyPr>
          <a:lstStyle/>
          <a:p>
            <a:pPr algn="ctr"/>
            <a:r>
              <a:rPr lang="en-US" sz="2800" dirty="0">
                <a:solidFill>
                  <a:schemeClr val="accent2"/>
                </a:solidFill>
                <a:latin typeface="arial" charset="0"/>
              </a:rPr>
              <a:t>EXPAND</a:t>
            </a:r>
            <a:endParaRPr lang="en-US" sz="1300" dirty="0">
              <a:solidFill>
                <a:schemeClr val="accent2"/>
              </a:solidFill>
              <a:latin typeface="arial" charset="0"/>
            </a:endParaRPr>
          </a:p>
          <a:p>
            <a:pPr algn="ctr"/>
            <a:r>
              <a:rPr lang="en-US" sz="1400" dirty="0">
                <a:latin typeface="arial" charset="0"/>
              </a:rPr>
              <a:t>Work with existing Arizona Companies to grow their businesses here and beyond</a:t>
            </a:r>
          </a:p>
        </p:txBody>
      </p:sp>
      <p:sp>
        <p:nvSpPr>
          <p:cNvPr id="22" name="Rectangle 21">
            <a:extLst>
              <a:ext uri="{FF2B5EF4-FFF2-40B4-BE49-F238E27FC236}">
                <a16:creationId xmlns:a16="http://schemas.microsoft.com/office/drawing/2014/main" id="{B70B889F-E4D4-4391-A989-BA2BBB0BC162}"/>
              </a:ext>
            </a:extLst>
          </p:cNvPr>
          <p:cNvSpPr/>
          <p:nvPr/>
        </p:nvSpPr>
        <p:spPr>
          <a:xfrm>
            <a:off x="2262335" y="4658605"/>
            <a:ext cx="2698547" cy="1679126"/>
          </a:xfrm>
          <a:prstGeom prst="rect">
            <a:avLst/>
          </a:prstGeom>
        </p:spPr>
        <p:txBody>
          <a:bodyPr wrap="square" anchor="t" anchorCtr="0">
            <a:noAutofit/>
          </a:bodyPr>
          <a:lstStyle/>
          <a:p>
            <a:pPr algn="ctr"/>
            <a:r>
              <a:rPr lang="tr-TR" sz="2800" cap="all" dirty="0">
                <a:solidFill>
                  <a:schemeClr val="accent2"/>
                </a:solidFill>
                <a:latin typeface="Arial" panose="020B0604020202020204" pitchFamily="34" charset="0"/>
                <a:cs typeface="Arial" panose="020B0604020202020204" pitchFamily="34" charset="0"/>
              </a:rPr>
              <a:t>A</a:t>
            </a:r>
            <a:r>
              <a:rPr lang="en-US" sz="2800" cap="all" dirty="0">
                <a:solidFill>
                  <a:schemeClr val="accent2"/>
                </a:solidFill>
                <a:latin typeface="Arial" panose="020B0604020202020204" pitchFamily="34" charset="0"/>
                <a:cs typeface="Arial" panose="020B0604020202020204" pitchFamily="34" charset="0"/>
              </a:rPr>
              <a:t>t</a:t>
            </a:r>
            <a:r>
              <a:rPr lang="tr-TR" sz="2800" cap="all" dirty="0">
                <a:solidFill>
                  <a:schemeClr val="accent2"/>
                </a:solidFill>
                <a:latin typeface="Arial" panose="020B0604020202020204" pitchFamily="34" charset="0"/>
                <a:cs typeface="Arial" panose="020B0604020202020204" pitchFamily="34" charset="0"/>
              </a:rPr>
              <a:t>tract</a:t>
            </a:r>
          </a:p>
          <a:p>
            <a:pPr algn="ctr"/>
            <a:r>
              <a:rPr lang="en-US" sz="1400" dirty="0">
                <a:latin typeface="Arial" panose="020B0604020202020204" pitchFamily="34" charset="0"/>
                <a:cs typeface="Arial" panose="020B0604020202020204" pitchFamily="34" charset="0"/>
              </a:rPr>
              <a:t>Recruit out-of-state and international companies to establish operations in Arizona</a:t>
            </a:r>
          </a:p>
          <a:p>
            <a:pPr algn="ctr"/>
            <a:endParaRPr lang="tr-TR" sz="1300" cap="all"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2D60D9FD-C02A-469F-B671-BBEC07CFE912}"/>
              </a:ext>
            </a:extLst>
          </p:cNvPr>
          <p:cNvSpPr/>
          <p:nvPr/>
        </p:nvSpPr>
        <p:spPr>
          <a:xfrm>
            <a:off x="2262335" y="1589250"/>
            <a:ext cx="8465908" cy="1692771"/>
          </a:xfrm>
          <a:prstGeom prst="rect">
            <a:avLst/>
          </a:prstGeom>
        </p:spPr>
        <p:txBody>
          <a:bodyPr wrap="square">
            <a:spAutoFit/>
          </a:bodyPr>
          <a:lstStyle/>
          <a:p>
            <a:pPr algn="ctr"/>
            <a:r>
              <a:rPr lang="en-US" sz="1500" dirty="0">
                <a:latin typeface="Arial" panose="020B0604020202020204" pitchFamily="34" charset="0"/>
                <a:cs typeface="Arial" panose="020B0604020202020204" pitchFamily="34" charset="0"/>
              </a:rPr>
              <a:t>The mission of the Arizona Commerce Authority is to grow and strengthen Arizona’s economy and facilitate the creation of quality jobs for its citizens by attracting and supporting business in high-growth industries throughout the state. Why? Because a vibrant, diverse, state-wide economy means increased opportunities for our citizens.</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It’s about helping people. </a:t>
            </a:r>
          </a:p>
          <a:p>
            <a:pPr algn="ctr"/>
            <a:r>
              <a:rPr lang="en-US" sz="1400" dirty="0">
                <a:latin typeface="Arial" panose="020B0604020202020204" pitchFamily="34" charset="0"/>
                <a:cs typeface="Arial" panose="020B0604020202020204" pitchFamily="34" charset="0"/>
              </a:rPr>
              <a:t> </a:t>
            </a:r>
          </a:p>
        </p:txBody>
      </p:sp>
      <p:pic>
        <p:nvPicPr>
          <p:cNvPr id="24" name="Picture 23">
            <a:extLst>
              <a:ext uri="{FF2B5EF4-FFF2-40B4-BE49-F238E27FC236}">
                <a16:creationId xmlns:a16="http://schemas.microsoft.com/office/drawing/2014/main" id="{5A66CAF1-7768-47E4-B874-7B1813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696" y="3405322"/>
            <a:ext cx="1280160" cy="1280160"/>
          </a:xfrm>
          <a:prstGeom prst="rect">
            <a:avLst/>
          </a:prstGeom>
        </p:spPr>
      </p:pic>
      <p:pic>
        <p:nvPicPr>
          <p:cNvPr id="25" name="Picture 24">
            <a:extLst>
              <a:ext uri="{FF2B5EF4-FFF2-40B4-BE49-F238E27FC236}">
                <a16:creationId xmlns:a16="http://schemas.microsoft.com/office/drawing/2014/main" id="{473BE4F3-C779-423C-914D-AC6F2E47B1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220" y="3405322"/>
            <a:ext cx="1280160" cy="1280160"/>
          </a:xfrm>
          <a:prstGeom prst="rect">
            <a:avLst/>
          </a:prstGeom>
        </p:spPr>
      </p:pic>
      <p:pic>
        <p:nvPicPr>
          <p:cNvPr id="26" name="Picture 25">
            <a:extLst>
              <a:ext uri="{FF2B5EF4-FFF2-40B4-BE49-F238E27FC236}">
                <a16:creationId xmlns:a16="http://schemas.microsoft.com/office/drawing/2014/main" id="{16DFC9DB-25BC-4558-BC4B-4DAE24D74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1745" y="3405322"/>
            <a:ext cx="1280160" cy="1280160"/>
          </a:xfrm>
          <a:prstGeom prst="rect">
            <a:avLst/>
          </a:prstGeom>
        </p:spPr>
      </p:pic>
    </p:spTree>
    <p:extLst>
      <p:ext uri="{BB962C8B-B14F-4D97-AF65-F5344CB8AC3E}">
        <p14:creationId xmlns:p14="http://schemas.microsoft.com/office/powerpoint/2010/main" val="1629906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2019 Strategy </a:t>
            </a:r>
          </a:p>
        </p:txBody>
      </p:sp>
      <p:sp>
        <p:nvSpPr>
          <p:cNvPr id="3" name="Content Placeholder 2"/>
          <p:cNvSpPr>
            <a:spLocks noGrp="1"/>
          </p:cNvSpPr>
          <p:nvPr>
            <p:ph idx="1"/>
          </p:nvPr>
        </p:nvSpPr>
        <p:spPr/>
        <p:txBody>
          <a:bodyPr>
            <a:normAutofit/>
          </a:bodyPr>
          <a:lstStyle/>
          <a:p>
            <a:r>
              <a:rPr lang="en-US" dirty="0"/>
              <a:t>Meet with Arizona Cities/Towns</a:t>
            </a:r>
          </a:p>
          <a:p>
            <a:r>
              <a:rPr lang="en-US" dirty="0"/>
              <a:t>Understand Local Issues &amp; Existing Assets </a:t>
            </a:r>
          </a:p>
          <a:p>
            <a:r>
              <a:rPr lang="en-US" dirty="0"/>
              <a:t>Develop a Local Broadband Action Plan</a:t>
            </a:r>
          </a:p>
          <a:p>
            <a:r>
              <a:rPr lang="en-US" dirty="0"/>
              <a:t>Bring Partners to the Table</a:t>
            </a:r>
          </a:p>
          <a:p>
            <a:r>
              <a:rPr lang="en-US" dirty="0"/>
              <a:t>Assist with Broadband Funding Opportunities</a:t>
            </a:r>
          </a:p>
          <a:p>
            <a:pPr lvl="1"/>
            <a:r>
              <a:rPr lang="en-US" dirty="0"/>
              <a:t>Rural Broadband Development Grant (RBDG)</a:t>
            </a:r>
          </a:p>
          <a:p>
            <a:pPr lvl="1"/>
            <a:r>
              <a:rPr lang="en-US" dirty="0"/>
              <a:t>USDA Re-Connect Program</a:t>
            </a:r>
          </a:p>
          <a:p>
            <a:r>
              <a:rPr lang="en-US" dirty="0"/>
              <a:t>Promote Duplicatable Wins</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909057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5826-655E-4F68-BF0E-1D876F4A97D1}"/>
              </a:ext>
            </a:extLst>
          </p:cNvPr>
          <p:cNvSpPr>
            <a:spLocks noGrp="1"/>
          </p:cNvSpPr>
          <p:nvPr>
            <p:ph type="title"/>
          </p:nvPr>
        </p:nvSpPr>
        <p:spPr/>
        <p:txBody>
          <a:bodyPr/>
          <a:lstStyle/>
          <a:p>
            <a:r>
              <a:rPr lang="en-US" dirty="0"/>
              <a:t>ACA Broadband Update, 2019</a:t>
            </a:r>
          </a:p>
        </p:txBody>
      </p:sp>
      <p:sp>
        <p:nvSpPr>
          <p:cNvPr id="3" name="Content Placeholder 2">
            <a:extLst>
              <a:ext uri="{FF2B5EF4-FFF2-40B4-BE49-F238E27FC236}">
                <a16:creationId xmlns:a16="http://schemas.microsoft.com/office/drawing/2014/main" id="{4D6BFFCC-A776-4CAA-AF33-D43420A7CDE2}"/>
              </a:ext>
            </a:extLst>
          </p:cNvPr>
          <p:cNvSpPr>
            <a:spLocks noGrp="1"/>
          </p:cNvSpPr>
          <p:nvPr>
            <p:ph idx="1"/>
          </p:nvPr>
        </p:nvSpPr>
        <p:spPr>
          <a:xfrm>
            <a:off x="1555813" y="1825625"/>
            <a:ext cx="9986246" cy="4278292"/>
          </a:xfrm>
        </p:spPr>
        <p:txBody>
          <a:bodyPr>
            <a:normAutofit fontScale="92500" lnSpcReduction="10000"/>
          </a:bodyPr>
          <a:lstStyle/>
          <a:p>
            <a:r>
              <a:rPr lang="en-US" dirty="0"/>
              <a:t>Established broadband unit within ACA</a:t>
            </a:r>
          </a:p>
          <a:p>
            <a:r>
              <a:rPr lang="en-US" dirty="0"/>
              <a:t>Developed broadband grant </a:t>
            </a:r>
          </a:p>
          <a:p>
            <a:r>
              <a:rPr lang="en-US" dirty="0"/>
              <a:t>Worked w/State Land to create new ROW policy</a:t>
            </a:r>
          </a:p>
          <a:p>
            <a:r>
              <a:rPr lang="en-US" dirty="0"/>
              <a:t>Engaged w/APS on aerial deployments</a:t>
            </a:r>
          </a:p>
          <a:p>
            <a:r>
              <a:rPr lang="en-US" dirty="0"/>
              <a:t>Recruited two new carriers to the market</a:t>
            </a:r>
          </a:p>
          <a:p>
            <a:r>
              <a:rPr lang="en-US" dirty="0"/>
              <a:t>Working w/electrical co-ops to deploy fiber</a:t>
            </a:r>
          </a:p>
          <a:p>
            <a:r>
              <a:rPr lang="en-US" dirty="0"/>
              <a:t>Provided assistance to 5 applicants for USDA Re-connect grants</a:t>
            </a:r>
          </a:p>
          <a:p>
            <a:r>
              <a:rPr lang="en-US" dirty="0"/>
              <a:t>Established Broadband Action Teams (BATs)</a:t>
            </a:r>
          </a:p>
          <a:p>
            <a:r>
              <a:rPr lang="en-US" dirty="0"/>
              <a:t>Established State Broadband Working Group w/other state agencies</a:t>
            </a:r>
          </a:p>
          <a:p>
            <a:endParaRPr lang="en-US" dirty="0"/>
          </a:p>
        </p:txBody>
      </p:sp>
    </p:spTree>
    <p:extLst>
      <p:ext uri="{BB962C8B-B14F-4D97-AF65-F5344CB8AC3E}">
        <p14:creationId xmlns:p14="http://schemas.microsoft.com/office/powerpoint/2010/main" val="494406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 Broadband Update 2020</a:t>
            </a:r>
          </a:p>
        </p:txBody>
      </p:sp>
      <p:sp>
        <p:nvSpPr>
          <p:cNvPr id="3" name="Content Placeholder 2"/>
          <p:cNvSpPr>
            <a:spLocks noGrp="1"/>
          </p:cNvSpPr>
          <p:nvPr>
            <p:ph idx="1"/>
          </p:nvPr>
        </p:nvSpPr>
        <p:spPr/>
        <p:txBody>
          <a:bodyPr>
            <a:normAutofit lnSpcReduction="10000"/>
          </a:bodyPr>
          <a:lstStyle/>
          <a:p>
            <a:r>
              <a:rPr lang="en-US" dirty="0"/>
              <a:t>Awarded $3M in grant funding</a:t>
            </a:r>
          </a:p>
          <a:p>
            <a:pPr lvl="1"/>
            <a:r>
              <a:rPr lang="en-US" dirty="0"/>
              <a:t>‘A’ Grant-Construction-Awardees</a:t>
            </a:r>
          </a:p>
          <a:p>
            <a:pPr lvl="2"/>
            <a:r>
              <a:rPr lang="en-US" dirty="0"/>
              <a:t>Payson (</a:t>
            </a:r>
            <a:r>
              <a:rPr lang="en-US" dirty="0" err="1"/>
              <a:t>Sparklight</a:t>
            </a:r>
            <a:r>
              <a:rPr lang="en-US" dirty="0"/>
              <a:t>)</a:t>
            </a:r>
          </a:p>
          <a:p>
            <a:pPr lvl="2"/>
            <a:r>
              <a:rPr lang="en-US" dirty="0"/>
              <a:t>Bullhead City (Mohave Elec. Co-Op)</a:t>
            </a:r>
          </a:p>
          <a:p>
            <a:pPr lvl="2"/>
            <a:r>
              <a:rPr lang="en-US" dirty="0"/>
              <a:t>Page (</a:t>
            </a:r>
            <a:r>
              <a:rPr lang="en-US" dirty="0" err="1"/>
              <a:t>Comnet</a:t>
            </a:r>
            <a:r>
              <a:rPr lang="en-US" dirty="0"/>
              <a:t>)</a:t>
            </a:r>
          </a:p>
          <a:p>
            <a:pPr lvl="2"/>
            <a:endParaRPr lang="en-US" dirty="0"/>
          </a:p>
          <a:p>
            <a:pPr lvl="1"/>
            <a:r>
              <a:rPr lang="en-US" dirty="0"/>
              <a:t>‘B’ Grant-Planning-Awardees</a:t>
            </a:r>
          </a:p>
          <a:p>
            <a:pPr lvl="2"/>
            <a:r>
              <a:rPr lang="en-US" dirty="0"/>
              <a:t>Coconino County</a:t>
            </a:r>
          </a:p>
          <a:p>
            <a:pPr lvl="2"/>
            <a:r>
              <a:rPr lang="en-US" dirty="0"/>
              <a:t>St. Johns</a:t>
            </a:r>
          </a:p>
          <a:p>
            <a:pPr lvl="2"/>
            <a:r>
              <a:rPr lang="en-US" dirty="0" err="1"/>
              <a:t>Springerville</a:t>
            </a:r>
            <a:endParaRPr lang="en-US" dirty="0"/>
          </a:p>
          <a:p>
            <a:pPr lvl="2"/>
            <a:r>
              <a:rPr lang="en-US" dirty="0"/>
              <a:t>Gila County</a:t>
            </a:r>
          </a:p>
        </p:txBody>
      </p:sp>
    </p:spTree>
    <p:extLst>
      <p:ext uri="{BB962C8B-B14F-4D97-AF65-F5344CB8AC3E}">
        <p14:creationId xmlns:p14="http://schemas.microsoft.com/office/powerpoint/2010/main" val="1885066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2020 State of the State Address</a:t>
            </a:r>
          </a:p>
        </p:txBody>
      </p:sp>
      <p:pic>
        <p:nvPicPr>
          <p:cNvPr id="6" name="Picture 5">
            <a:extLst>
              <a:ext uri="{FF2B5EF4-FFF2-40B4-BE49-F238E27FC236}">
                <a16:creationId xmlns:a16="http://schemas.microsoft.com/office/drawing/2014/main" id="{F548E4DA-883E-4E01-9E13-9AAB3DD9EE71}"/>
              </a:ext>
            </a:extLst>
          </p:cNvPr>
          <p:cNvPicPr>
            <a:picLocks noChangeAspect="1"/>
          </p:cNvPicPr>
          <p:nvPr/>
        </p:nvPicPr>
        <p:blipFill>
          <a:blip r:embed="rId2"/>
          <a:stretch>
            <a:fillRect/>
          </a:stretch>
        </p:blipFill>
        <p:spPr>
          <a:xfrm>
            <a:off x="1834930" y="1690688"/>
            <a:ext cx="6666274" cy="4368857"/>
          </a:xfrm>
          <a:prstGeom prst="rect">
            <a:avLst/>
          </a:prstGeom>
        </p:spPr>
      </p:pic>
    </p:spTree>
    <p:extLst>
      <p:ext uri="{BB962C8B-B14F-4D97-AF65-F5344CB8AC3E}">
        <p14:creationId xmlns:p14="http://schemas.microsoft.com/office/powerpoint/2010/main" val="636061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CCAE4-1AAD-4F4F-BB7C-D67D52B53393}"/>
              </a:ext>
            </a:extLst>
          </p:cNvPr>
          <p:cNvSpPr>
            <a:spLocks noGrp="1"/>
          </p:cNvSpPr>
          <p:nvPr>
            <p:ph type="title"/>
          </p:nvPr>
        </p:nvSpPr>
        <p:spPr/>
        <p:txBody>
          <a:bodyPr/>
          <a:lstStyle/>
          <a:p>
            <a:r>
              <a:rPr lang="en-US" dirty="0"/>
              <a:t>2020 Federal Funding Programs</a:t>
            </a:r>
          </a:p>
        </p:txBody>
      </p:sp>
      <p:pic>
        <p:nvPicPr>
          <p:cNvPr id="10" name="Content Placeholder 9">
            <a:extLst>
              <a:ext uri="{FF2B5EF4-FFF2-40B4-BE49-F238E27FC236}">
                <a16:creationId xmlns:a16="http://schemas.microsoft.com/office/drawing/2014/main" id="{5804CEBB-DFA3-4353-B37E-93201B46F375}"/>
              </a:ext>
            </a:extLst>
          </p:cNvPr>
          <p:cNvPicPr>
            <a:picLocks noGrp="1" noChangeAspect="1"/>
          </p:cNvPicPr>
          <p:nvPr>
            <p:ph sz="half" idx="1"/>
          </p:nvPr>
        </p:nvPicPr>
        <p:blipFill>
          <a:blip r:embed="rId2"/>
          <a:stretch>
            <a:fillRect/>
          </a:stretch>
        </p:blipFill>
        <p:spPr>
          <a:xfrm>
            <a:off x="1683544" y="2658269"/>
            <a:ext cx="4629150" cy="2686050"/>
          </a:xfrm>
        </p:spPr>
      </p:pic>
      <p:pic>
        <p:nvPicPr>
          <p:cNvPr id="12" name="Content Placeholder 11">
            <a:extLst>
              <a:ext uri="{FF2B5EF4-FFF2-40B4-BE49-F238E27FC236}">
                <a16:creationId xmlns:a16="http://schemas.microsoft.com/office/drawing/2014/main" id="{14E53B55-3CED-4D4E-83AD-060610EA9AAC}"/>
              </a:ext>
            </a:extLst>
          </p:cNvPr>
          <p:cNvPicPr>
            <a:picLocks noGrp="1" noChangeAspect="1"/>
          </p:cNvPicPr>
          <p:nvPr>
            <p:ph sz="half" idx="2"/>
          </p:nvPr>
        </p:nvPicPr>
        <p:blipFill>
          <a:blip r:embed="rId3"/>
          <a:stretch>
            <a:fillRect/>
          </a:stretch>
        </p:blipFill>
        <p:spPr>
          <a:xfrm>
            <a:off x="7010400" y="2360729"/>
            <a:ext cx="4643438" cy="3281130"/>
          </a:xfrm>
        </p:spPr>
      </p:pic>
    </p:spTree>
    <p:extLst>
      <p:ext uri="{BB962C8B-B14F-4D97-AF65-F5344CB8AC3E}">
        <p14:creationId xmlns:p14="http://schemas.microsoft.com/office/powerpoint/2010/main" val="4194103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4413" y="893135"/>
            <a:ext cx="9144000" cy="809616"/>
          </a:xfrm>
        </p:spPr>
        <p:txBody>
          <a:bodyPr>
            <a:noAutofit/>
          </a:bodyPr>
          <a:lstStyle/>
          <a:p>
            <a:r>
              <a:rPr lang="en-US" sz="4400" dirty="0"/>
              <a:t>Thank You!</a:t>
            </a:r>
            <a:r>
              <a:rPr lang="en-US" sz="2800" dirty="0">
                <a:solidFill>
                  <a:schemeClr val="tx1"/>
                </a:solidFill>
              </a:rPr>
              <a:t> </a:t>
            </a:r>
          </a:p>
        </p:txBody>
      </p:sp>
      <p:sp>
        <p:nvSpPr>
          <p:cNvPr id="3" name="Subtitle 2"/>
          <p:cNvSpPr>
            <a:spLocks noGrp="1"/>
          </p:cNvSpPr>
          <p:nvPr>
            <p:ph type="subTitle" idx="1"/>
          </p:nvPr>
        </p:nvSpPr>
        <p:spPr>
          <a:xfrm>
            <a:off x="614413" y="1541722"/>
            <a:ext cx="9117106" cy="1357596"/>
          </a:xfrm>
        </p:spPr>
        <p:txBody>
          <a:bodyPr>
            <a:normAutofit/>
          </a:bodyPr>
          <a:lstStyle/>
          <a:p>
            <a:pPr>
              <a:lnSpc>
                <a:spcPct val="100000"/>
              </a:lnSpc>
              <a:spcBef>
                <a:spcPts val="0"/>
              </a:spcBef>
            </a:pPr>
            <a:endParaRPr lang="en-US" sz="2400" dirty="0">
              <a:solidFill>
                <a:schemeClr val="tx1"/>
              </a:solidFill>
              <a:hlinkClick r:id="rId2">
                <a:extLst>
                  <a:ext uri="{A12FA001-AC4F-418D-AE19-62706E023703}">
                    <ahyp:hlinkClr xmlns:ahyp="http://schemas.microsoft.com/office/drawing/2018/hyperlinkcolor" val="tx"/>
                  </a:ext>
                </a:extLst>
              </a:hlinkClick>
            </a:endParaRPr>
          </a:p>
          <a:p>
            <a:pPr>
              <a:lnSpc>
                <a:spcPct val="100000"/>
              </a:lnSpc>
              <a:spcBef>
                <a:spcPts val="0"/>
              </a:spcBef>
            </a:pPr>
            <a:r>
              <a:rPr lang="en-US" sz="2400" dirty="0">
                <a:solidFill>
                  <a:schemeClr val="tx1"/>
                </a:solidFill>
                <a:hlinkClick r:id="rId2">
                  <a:extLst>
                    <a:ext uri="{A12FA001-AC4F-418D-AE19-62706E023703}">
                      <ahyp:hlinkClr xmlns:ahyp="http://schemas.microsoft.com/office/drawing/2018/hyperlinkcolor" val="tx"/>
                    </a:ext>
                  </a:extLst>
                </a:hlinkClick>
              </a:rPr>
              <a:t>JeffS@azcommerce.com</a:t>
            </a:r>
            <a:endParaRPr lang="en-US" sz="2400" dirty="0">
              <a:solidFill>
                <a:schemeClr val="tx1"/>
              </a:solidFill>
            </a:endParaRPr>
          </a:p>
          <a:p>
            <a:pPr>
              <a:lnSpc>
                <a:spcPct val="100000"/>
              </a:lnSpc>
              <a:spcBef>
                <a:spcPts val="0"/>
              </a:spcBef>
            </a:pPr>
            <a:r>
              <a:rPr lang="en-US" sz="2400" dirty="0">
                <a:hlinkClick r:id="rId3"/>
              </a:rPr>
              <a:t>azcommerce.com/broadband</a:t>
            </a:r>
            <a:endParaRPr lang="en-US" sz="2400" dirty="0">
              <a:solidFill>
                <a:schemeClr val="tx1"/>
              </a:solidFill>
            </a:endParaRPr>
          </a:p>
        </p:txBody>
      </p:sp>
    </p:spTree>
    <p:extLst>
      <p:ext uri="{BB962C8B-B14F-4D97-AF65-F5344CB8AC3E}">
        <p14:creationId xmlns:p14="http://schemas.microsoft.com/office/powerpoint/2010/main" val="818822429"/>
      </p:ext>
    </p:extLst>
  </p:cSld>
  <p:clrMapOvr>
    <a:masterClrMapping/>
  </p:clrMapOvr>
</p:sld>
</file>

<file path=ppt/theme/theme1.xml><?xml version="1.0" encoding="utf-8"?>
<a:theme xmlns:a="http://schemas.openxmlformats.org/drawingml/2006/main" name="Office Theme">
  <a:themeElements>
    <a:clrScheme name="ACA Color Palette 1">
      <a:dk1>
        <a:srgbClr val="000000"/>
      </a:dk1>
      <a:lt1>
        <a:srgbClr val="FFFFFF"/>
      </a:lt1>
      <a:dk2>
        <a:srgbClr val="44546A"/>
      </a:dk2>
      <a:lt2>
        <a:srgbClr val="E7E6E6"/>
      </a:lt2>
      <a:accent1>
        <a:srgbClr val="002C54"/>
      </a:accent1>
      <a:accent2>
        <a:srgbClr val="E24824"/>
      </a:accent2>
      <a:accent3>
        <a:srgbClr val="A5A5A5"/>
      </a:accent3>
      <a:accent4>
        <a:srgbClr val="E76F44"/>
      </a:accent4>
      <a:accent5>
        <a:srgbClr val="E5A341"/>
      </a:accent5>
      <a:accent6>
        <a:srgbClr val="82A041"/>
      </a:accent6>
      <a:hlink>
        <a:srgbClr val="E76F44"/>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7578</TotalTime>
  <Words>291</Words>
  <Application>Microsoft Office PowerPoint</Application>
  <PresentationFormat>Widescreen</PresentationFormat>
  <Paragraphs>53</Paragraphs>
  <Slides>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arial</vt:lpstr>
      <vt:lpstr>Calibri</vt:lpstr>
      <vt:lpstr>Office Theme</vt:lpstr>
      <vt:lpstr>January 23, 2020</vt:lpstr>
      <vt:lpstr>PowerPoint Presentation</vt:lpstr>
      <vt:lpstr>2019 Strategy </vt:lpstr>
      <vt:lpstr>ACA Broadband Update, 2019</vt:lpstr>
      <vt:lpstr>ACA Broadband Update 2020</vt:lpstr>
      <vt:lpstr>2020 State of the State Address</vt:lpstr>
      <vt:lpstr>2020 Federal Funding Programs</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Juliana Scott</dc:creator>
  <cp:keywords/>
  <dc:description/>
  <cp:lastModifiedBy>Jeff Sobotka</cp:lastModifiedBy>
  <cp:revision>192</cp:revision>
  <cp:lastPrinted>2020-01-23T17:00:54Z</cp:lastPrinted>
  <dcterms:created xsi:type="dcterms:W3CDTF">2017-07-26T18:02:35Z</dcterms:created>
  <dcterms:modified xsi:type="dcterms:W3CDTF">2020-01-23T17:59:37Z</dcterms:modified>
  <cp:category/>
</cp:coreProperties>
</file>