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008" r:id="rId4"/>
    <p:sldMasterId id="2147484058" r:id="rId5"/>
    <p:sldMasterId id="2147484159" r:id="rId6"/>
  </p:sldMasterIdLst>
  <p:notesMasterIdLst>
    <p:notesMasterId r:id="rId19"/>
  </p:notesMasterIdLst>
  <p:handoutMasterIdLst>
    <p:handoutMasterId r:id="rId20"/>
  </p:handoutMasterIdLst>
  <p:sldIdLst>
    <p:sldId id="2021233538" r:id="rId7"/>
    <p:sldId id="6502" r:id="rId8"/>
    <p:sldId id="2021233545" r:id="rId9"/>
    <p:sldId id="2021233547" r:id="rId10"/>
    <p:sldId id="2021233542" r:id="rId11"/>
    <p:sldId id="2021233531" r:id="rId12"/>
    <p:sldId id="6543" r:id="rId13"/>
    <p:sldId id="2021233546" r:id="rId14"/>
    <p:sldId id="2021233544" r:id="rId15"/>
    <p:sldId id="2021233543" r:id="rId16"/>
    <p:sldId id="2021233540" r:id="rId17"/>
    <p:sldId id="2021233541" r:id="rId18"/>
  </p:sldIdLst>
  <p:sldSz cx="12188825" cy="6858000"/>
  <p:notesSz cx="6858000" cy="9144000"/>
  <p:embeddedFontLst>
    <p:embeddedFont>
      <p:font typeface="TeleGrotesk Next" pitchFamily="2" charset="0"/>
      <p:regular r:id="rId21"/>
      <p:bold r:id="rId22"/>
      <p:italic r:id="rId23"/>
      <p:boldItalic r:id="rId24"/>
    </p:embeddedFont>
    <p:embeddedFont>
      <p:font typeface="TeleGrotesk Next Medium" pitchFamily="2" charset="0"/>
      <p:regular r:id="rId25"/>
      <p:italic r:id="rId26"/>
    </p:embeddedFont>
    <p:embeddedFont>
      <p:font typeface="TeleGrotesk Next Ultra" pitchFamily="2" charset="0"/>
      <p:bold r:id="rId27"/>
    </p:embeddedFont>
    <p:embeddedFont>
      <p:font typeface="Tele-GroteskHal" pitchFamily="2" charset="0"/>
      <p:regular r:id="rId28"/>
    </p:embeddedFont>
    <p:embeddedFont>
      <p:font typeface="Tele-GroteskNor" pitchFamily="2" charset="0"/>
      <p:regular r:id="rId29"/>
    </p:embeddedFont>
    <p:embeddedFont>
      <p:font typeface="Tele-GroteskUlt" pitchFamily="2" charset="0"/>
      <p:regular r:id="rId3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8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6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4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2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905" algn="l" defTabSz="91436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085" algn="l" defTabSz="91436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267" algn="l" defTabSz="91436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448" algn="l" defTabSz="91436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verview" id="{36BD1FA7-7358-4B9C-843F-E2D460AFAE32}">
          <p14:sldIdLst>
            <p14:sldId id="2021233538"/>
            <p14:sldId id="6502"/>
            <p14:sldId id="2021233545"/>
            <p14:sldId id="2021233547"/>
          </p14:sldIdLst>
        </p14:section>
        <p14:section name="P10M Program Plans" id="{6AF45C5B-20AC-475A-8B31-A5A8548B0697}">
          <p14:sldIdLst>
            <p14:sldId id="2021233542"/>
            <p14:sldId id="2021233531"/>
            <p14:sldId id="6543"/>
            <p14:sldId id="2021233546"/>
            <p14:sldId id="2021233544"/>
          </p14:sldIdLst>
        </p14:section>
        <p14:section name="P10M General Plans" id="{EED0CB98-7B49-45BB-A4EC-2E6D109CF5C6}">
          <p14:sldIdLst>
            <p14:sldId id="2021233543"/>
            <p14:sldId id="2021233540"/>
          </p14:sldIdLst>
        </p14:section>
        <p14:section name="Next Steps" id="{5D47A96D-103E-4C2B-858E-7864618B320A}">
          <p14:sldIdLst>
            <p14:sldId id="20212335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7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Wong" initials="KW" lastIdx="14" clrIdx="0">
    <p:extLst>
      <p:ext uri="{19B8F6BF-5375-455C-9EA6-DF929625EA0E}">
        <p15:presenceInfo xmlns:p15="http://schemas.microsoft.com/office/powerpoint/2012/main" userId="S-1-5-21-1292428093-179605362-682003330-242762" providerId="AD"/>
      </p:ext>
    </p:extLst>
  </p:cmAuthor>
  <p:cmAuthor id="2" name="Optendrenk, Daniel" initials="OD" lastIdx="0" clrIdx="1">
    <p:extLst>
      <p:ext uri="{19B8F6BF-5375-455C-9EA6-DF929625EA0E}">
        <p15:presenceInfo xmlns:p15="http://schemas.microsoft.com/office/powerpoint/2012/main" userId="S-1-5-21-1627492828-1338107683-2981867095-5842782" providerId="AD"/>
      </p:ext>
    </p:extLst>
  </p:cmAuthor>
  <p:cmAuthor id="3" name="Bowman, Courtney" initials="BC" lastIdx="13" clrIdx="2">
    <p:extLst>
      <p:ext uri="{19B8F6BF-5375-455C-9EA6-DF929625EA0E}">
        <p15:presenceInfo xmlns:p15="http://schemas.microsoft.com/office/powerpoint/2012/main" userId="S::Courtney.Bowman15@T-Mobile.com::595f3f44-dcea-4e53-aa66-2b58d9460fc0" providerId="AD"/>
      </p:ext>
    </p:extLst>
  </p:cmAuthor>
  <p:cmAuthor id="4" name="Edwards, Dave" initials="ED" lastIdx="24" clrIdx="3">
    <p:extLst>
      <p:ext uri="{19B8F6BF-5375-455C-9EA6-DF929625EA0E}">
        <p15:presenceInfo xmlns:p15="http://schemas.microsoft.com/office/powerpoint/2012/main" userId="S::David.Edwards83@T-Mobile.com::fdf8bc75-504e-48b3-8d86-67612d324a84" providerId="AD"/>
      </p:ext>
    </p:extLst>
  </p:cmAuthor>
  <p:cmAuthor id="5" name="Emily Payne" initials="EP" lastIdx="38" clrIdx="4">
    <p:extLst>
      <p:ext uri="{19B8F6BF-5375-455C-9EA6-DF929625EA0E}">
        <p15:presenceInfo xmlns:p15="http://schemas.microsoft.com/office/powerpoint/2012/main" userId="S::Emily.Harvey@indigoslate.com::ad7340df-56fa-4ed5-b5e3-3826117acd51" providerId="AD"/>
      </p:ext>
    </p:extLst>
  </p:cmAuthor>
  <p:cmAuthor id="6" name="Elysse Feigenblatt" initials="EF" lastIdx="42" clrIdx="5">
    <p:extLst>
      <p:ext uri="{19B8F6BF-5375-455C-9EA6-DF929625EA0E}">
        <p15:presenceInfo xmlns:p15="http://schemas.microsoft.com/office/powerpoint/2012/main" userId="S::Elysse.Feigenblatt@indigoslate.com::a0d2627c-ccd3-453f-92e6-c5210f8ed2a0" providerId="AD"/>
      </p:ext>
    </p:extLst>
  </p:cmAuthor>
  <p:cmAuthor id="7" name="Gregory Smith" initials="GS" lastIdx="40" clrIdx="6">
    <p:extLst>
      <p:ext uri="{19B8F6BF-5375-455C-9EA6-DF929625EA0E}">
        <p15:presenceInfo xmlns:p15="http://schemas.microsoft.com/office/powerpoint/2012/main" userId="S::Gregory.Smith@indigoslate.com::317eea77-e6ad-4936-9a69-318ba3069503" providerId="AD"/>
      </p:ext>
    </p:extLst>
  </p:cmAuthor>
  <p:cmAuthor id="8" name="Lockman, Kristiana" initials="LK" lastIdx="42" clrIdx="7">
    <p:extLst>
      <p:ext uri="{19B8F6BF-5375-455C-9EA6-DF929625EA0E}">
        <p15:presenceInfo xmlns:p15="http://schemas.microsoft.com/office/powerpoint/2012/main" userId="S::kristiana.lockman1@t-mobile.com::04df5071-f2df-49eb-a7a1-31596f345918" providerId="AD"/>
      </p:ext>
    </p:extLst>
  </p:cmAuthor>
  <p:cmAuthor id="9" name="Lockman, Kristiana" initials="LK [2]" lastIdx="97" clrIdx="8">
    <p:extLst>
      <p:ext uri="{19B8F6BF-5375-455C-9EA6-DF929625EA0E}">
        <p15:presenceInfo xmlns:p15="http://schemas.microsoft.com/office/powerpoint/2012/main" userId="S::kristiana.lockman1_t-mobile.com#ext#@indigoslate.onmicrosoft.com::9965f89e-c6ca-4777-bd71-f8f46265d4dd" providerId="AD"/>
      </p:ext>
    </p:extLst>
  </p:cmAuthor>
  <p:cmAuthor id="10" name="Jessica DiBartolo" initials="JD" lastIdx="7" clrIdx="9">
    <p:extLst>
      <p:ext uri="{19B8F6BF-5375-455C-9EA6-DF929625EA0E}">
        <p15:presenceInfo xmlns:p15="http://schemas.microsoft.com/office/powerpoint/2012/main" userId="S::jessica.dibartolo@indigoslate.com::68aeefef-2ea9-4d58-af4e-78cf8e729c99" providerId="AD"/>
      </p:ext>
    </p:extLst>
  </p:cmAuthor>
  <p:cmAuthor id="11" name="Aubrey Lange" initials="AL" lastIdx="21" clrIdx="10">
    <p:extLst>
      <p:ext uri="{19B8F6BF-5375-455C-9EA6-DF929625EA0E}">
        <p15:presenceInfo xmlns:p15="http://schemas.microsoft.com/office/powerpoint/2012/main" userId="S::Aubrey.Lange@indigoslate.com::0f2abeab-2942-45d0-b925-4baf4212a6af" providerId="AD"/>
      </p:ext>
    </p:extLst>
  </p:cmAuthor>
  <p:cmAuthor id="12" name="Nicole Fourman" initials="NF" lastIdx="11" clrIdx="11">
    <p:extLst>
      <p:ext uri="{19B8F6BF-5375-455C-9EA6-DF929625EA0E}">
        <p15:presenceInfo xmlns:p15="http://schemas.microsoft.com/office/powerpoint/2012/main" userId="S::Nicole.Fourman@indigoslate.com::c10402d3-4d99-4999-ba6b-4387161db2a9" providerId="AD"/>
      </p:ext>
    </p:extLst>
  </p:cmAuthor>
  <p:cmAuthor id="13" name="Ben Sampson" initials="BS" lastIdx="11" clrIdx="12">
    <p:extLst>
      <p:ext uri="{19B8F6BF-5375-455C-9EA6-DF929625EA0E}">
        <p15:presenceInfo xmlns:p15="http://schemas.microsoft.com/office/powerpoint/2012/main" userId="S::Ben.Sampson@indigoslate.com::83b7cfbe-8b0e-401f-ba09-6efa6ce291c7" providerId="AD"/>
      </p:ext>
    </p:extLst>
  </p:cmAuthor>
  <p:cmAuthor id="14" name="McIlveen, Carrie" initials="MC" lastIdx="135" clrIdx="13">
    <p:extLst>
      <p:ext uri="{19B8F6BF-5375-455C-9EA6-DF929625EA0E}">
        <p15:presenceInfo xmlns:p15="http://schemas.microsoft.com/office/powerpoint/2012/main" userId="S::Carrie.McIlveen1@T-Mobile.com::f5023010-9dd5-4ece-8933-5196004dba2c" providerId="AD"/>
      </p:ext>
    </p:extLst>
  </p:cmAuthor>
  <p:cmAuthor id="15" name="Moxley, Joy" initials="MJ" lastIdx="12" clrIdx="14">
    <p:extLst>
      <p:ext uri="{19B8F6BF-5375-455C-9EA6-DF929625EA0E}">
        <p15:presenceInfo xmlns:p15="http://schemas.microsoft.com/office/powerpoint/2012/main" userId="S::joy.moxley1@t-mobile.com::ff0ae3e4-8d14-45ae-b83d-fc04bee72c26" providerId="AD"/>
      </p:ext>
    </p:extLst>
  </p:cmAuthor>
  <p:cmAuthor id="16" name="Maneet Tandon" initials="MT" lastIdx="208" clrIdx="15">
    <p:extLst>
      <p:ext uri="{19B8F6BF-5375-455C-9EA6-DF929625EA0E}">
        <p15:presenceInfo xmlns:p15="http://schemas.microsoft.com/office/powerpoint/2012/main" userId="S::Maneet.Tandon@indigoslate.com::fd36842e-d30a-4943-ac35-06882eb9347e" providerId="AD"/>
      </p:ext>
    </p:extLst>
  </p:cmAuthor>
  <p:cmAuthor id="17" name="Colby Miller" initials="CM" lastIdx="94" clrIdx="16">
    <p:extLst>
      <p:ext uri="{19B8F6BF-5375-455C-9EA6-DF929625EA0E}">
        <p15:presenceInfo xmlns:p15="http://schemas.microsoft.com/office/powerpoint/2012/main" userId="S::Colby.Miller@indigoslate.com::ccf458bc-50cd-4f1d-8388-a19d32f713e7" providerId="AD"/>
      </p:ext>
    </p:extLst>
  </p:cmAuthor>
  <p:cmAuthor id="18" name="Colby Miller" initials="CM [2]" lastIdx="10" clrIdx="17">
    <p:extLst>
      <p:ext uri="{19B8F6BF-5375-455C-9EA6-DF929625EA0E}">
        <p15:presenceInfo xmlns:p15="http://schemas.microsoft.com/office/powerpoint/2012/main" userId="Colby Miller" providerId="None"/>
      </p:ext>
    </p:extLst>
  </p:cmAuthor>
  <p:cmAuthor id="19" name="Alec Whitmore" initials="AW" lastIdx="59" clrIdx="18">
    <p:extLst>
      <p:ext uri="{19B8F6BF-5375-455C-9EA6-DF929625EA0E}">
        <p15:presenceInfo xmlns:p15="http://schemas.microsoft.com/office/powerpoint/2012/main" userId="S::Alec.Whitmore@indigoslate.com::5f194f59-e98d-48e6-9018-1ee49ca4b04f" providerId="AD"/>
      </p:ext>
    </p:extLst>
  </p:cmAuthor>
  <p:cmAuthor id="20" name="Nelson, Brent" initials="NB" lastIdx="5" clrIdx="19">
    <p:extLst>
      <p:ext uri="{19B8F6BF-5375-455C-9EA6-DF929625EA0E}">
        <p15:presenceInfo xmlns:p15="http://schemas.microsoft.com/office/powerpoint/2012/main" userId="S::brent.nelson49@t-mobile.com::86cda950-40f3-4d0e-a204-b5343fff6e31" providerId="AD"/>
      </p:ext>
    </p:extLst>
  </p:cmAuthor>
  <p:cmAuthor id="21" name="Vendittelli, Sarah [MKT]" initials="VS[" lastIdx="1" clrIdx="20">
    <p:extLst>
      <p:ext uri="{19B8F6BF-5375-455C-9EA6-DF929625EA0E}">
        <p15:presenceInfo xmlns:p15="http://schemas.microsoft.com/office/powerpoint/2012/main" userId="S::sarah.2.vendittelli@sprint.com::8e369b88-ce6b-4713-bee1-ea894630aca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74"/>
    <a:srgbClr val="000000"/>
    <a:srgbClr val="E7E6E6"/>
    <a:srgbClr val="008272"/>
    <a:srgbClr val="FFFFFF"/>
    <a:srgbClr val="FF0000"/>
    <a:srgbClr val="FFC000"/>
    <a:srgbClr val="E8E8E8"/>
    <a:srgbClr val="2F5597"/>
    <a:srgbClr val="E6E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1" autoAdjust="0"/>
    <p:restoredTop sz="84724" autoAdjust="0"/>
  </p:normalViewPr>
  <p:slideViewPr>
    <p:cSldViewPr snapToGrid="0" snapToObjects="1">
      <p:cViewPr varScale="1">
        <p:scale>
          <a:sx n="96" d="100"/>
          <a:sy n="96" d="100"/>
        </p:scale>
        <p:origin x="882" y="72"/>
      </p:cViewPr>
      <p:guideLst>
        <p:guide orient="horz" pos="2160"/>
        <p:guide pos="57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E677E94-8516-407C-858B-69983964BE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908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26B3E0-FA26-4D9B-9048-F3F4EB637E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8425" y="0"/>
            <a:ext cx="29908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C5DB1-886C-4F41-A5CF-A90B58AA85AA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9B9577-6604-44A7-A281-44147548A5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6500"/>
            <a:ext cx="29908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55571-D000-4322-A617-EB7A092F73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8425" y="8826500"/>
            <a:ext cx="29908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E2FA1-0C9E-4DF2-B5FD-960F1444A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71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908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8425" y="0"/>
            <a:ext cx="29908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5CA74-158B-4A4F-9F54-E2B297FD7A00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163" y="1162050"/>
            <a:ext cx="5570537" cy="31353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0563" y="4471988"/>
            <a:ext cx="5519737" cy="3657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6500"/>
            <a:ext cx="29908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8425" y="8826500"/>
            <a:ext cx="29908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DEBE1-646C-1047-AA29-FF138B17E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eleGrotesk Next Medium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eleGrotesk Next Medium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eleGrotesk Next Medium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eleGrotesk Next Medium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eleGrotesk Next Medium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DEBE1-646C-1047-AA29-FF138B17E2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37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DEBE1-646C-1047-AA29-FF138B17E2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25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DEBE1-646C-1047-AA29-FF138B17E2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84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DEBE1-646C-1047-AA29-FF138B17E2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64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DEBE1-646C-1047-AA29-FF138B17E2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02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DEBE1-646C-1047-AA29-FF138B17E2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81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DEBE1-646C-1047-AA29-FF138B17E2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33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DEBE1-646C-1047-AA29-FF138B17E2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96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DEBE1-646C-1047-AA29-FF138B17E2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69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DEBE1-646C-1047-AA29-FF138B17E2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18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7E0ACC-B1E2-4827-A93A-04D821C440BA}"/>
              </a:ext>
            </a:extLst>
          </p:cNvPr>
          <p:cNvCxnSpPr>
            <a:cxnSpLocks/>
          </p:cNvCxnSpPr>
          <p:nvPr userDrawn="1"/>
        </p:nvCxnSpPr>
        <p:spPr>
          <a:xfrm>
            <a:off x="-12032" y="4300617"/>
            <a:ext cx="5811253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0D39D353-78AB-4214-BD53-D392A2412881}"/>
              </a:ext>
            </a:extLst>
          </p:cNvPr>
          <p:cNvSpPr txBox="1">
            <a:spLocks/>
          </p:cNvSpPr>
          <p:nvPr userDrawn="1"/>
        </p:nvSpPr>
        <p:spPr>
          <a:xfrm>
            <a:off x="449829" y="2292688"/>
            <a:ext cx="1960336" cy="435783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-GroteskUlt"/>
                <a:ea typeface="+mj-ea"/>
                <a:cs typeface="+mj-cs"/>
              </a:rPr>
              <a:t>THE PURSUIT OF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B955C17-953F-4BDB-980C-D53E85A057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829" y="406543"/>
            <a:ext cx="1423988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0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7E0ACC-B1E2-4827-A93A-04D821C440BA}"/>
              </a:ext>
            </a:extLst>
          </p:cNvPr>
          <p:cNvCxnSpPr>
            <a:cxnSpLocks/>
          </p:cNvCxnSpPr>
          <p:nvPr userDrawn="1"/>
        </p:nvCxnSpPr>
        <p:spPr>
          <a:xfrm>
            <a:off x="-12032" y="4300617"/>
            <a:ext cx="5811253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0D39D353-78AB-4214-BD53-D392A2412881}"/>
              </a:ext>
            </a:extLst>
          </p:cNvPr>
          <p:cNvSpPr txBox="1">
            <a:spLocks/>
          </p:cNvSpPr>
          <p:nvPr userDrawn="1"/>
        </p:nvSpPr>
        <p:spPr>
          <a:xfrm>
            <a:off x="449829" y="2292688"/>
            <a:ext cx="1960336" cy="435783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Grotesk Next Ultra" pitchFamily="2" charset="0"/>
                <a:ea typeface="+mj-ea"/>
                <a:cs typeface="+mj-cs"/>
              </a:rPr>
              <a:t>THE PURSUIT OF</a:t>
            </a:r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ADD1EAF1-089E-B340-BF87-C7B1820332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4" t="36682" r="3409" b="36096"/>
          <a:stretch/>
        </p:blipFill>
        <p:spPr>
          <a:xfrm>
            <a:off x="449829" y="406543"/>
            <a:ext cx="1789889" cy="2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0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19A2F4-76A1-4013-95DB-061B503B60AE}"/>
              </a:ext>
            </a:extLst>
          </p:cNvPr>
          <p:cNvSpPr txBox="1">
            <a:spLocks/>
          </p:cNvSpPr>
          <p:nvPr userDrawn="1"/>
        </p:nvSpPr>
        <p:spPr>
          <a:xfrm>
            <a:off x="914400" y="2277245"/>
            <a:ext cx="1015523" cy="210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200">
                <a:solidFill>
                  <a:schemeClr val="bg1"/>
                </a:solidFill>
                <a:latin typeface="TeleGrotesk Next Ultra" pitchFamily="2" charset="0"/>
              </a:rPr>
              <a:t>THE PURSUIT OF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7E0ACC-B1E2-4827-A93A-04D821C440BA}"/>
              </a:ext>
            </a:extLst>
          </p:cNvPr>
          <p:cNvCxnSpPr>
            <a:cxnSpLocks/>
          </p:cNvCxnSpPr>
          <p:nvPr userDrawn="1"/>
        </p:nvCxnSpPr>
        <p:spPr>
          <a:xfrm>
            <a:off x="-1" y="3090134"/>
            <a:ext cx="2944368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A89B30DA-2B97-4D32-9F18-B27ABE5809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152" y="6309360"/>
            <a:ext cx="1219939" cy="24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89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19A2F4-76A1-4013-95DB-061B503B60AE}"/>
              </a:ext>
            </a:extLst>
          </p:cNvPr>
          <p:cNvSpPr txBox="1">
            <a:spLocks/>
          </p:cNvSpPr>
          <p:nvPr userDrawn="1"/>
        </p:nvSpPr>
        <p:spPr>
          <a:xfrm>
            <a:off x="914400" y="2276856"/>
            <a:ext cx="1213619" cy="2646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TeleGrotesk Next Ultra" pitchFamily="2" charset="0"/>
              </a:rPr>
              <a:t>THE PURSUIT OF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7E0ACC-B1E2-4827-A93A-04D821C440BA}"/>
              </a:ext>
            </a:extLst>
          </p:cNvPr>
          <p:cNvCxnSpPr>
            <a:cxnSpLocks/>
          </p:cNvCxnSpPr>
          <p:nvPr userDrawn="1"/>
        </p:nvCxnSpPr>
        <p:spPr>
          <a:xfrm>
            <a:off x="-1" y="3090134"/>
            <a:ext cx="2944368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16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19A2F4-76A1-4013-95DB-061B503B60AE}"/>
              </a:ext>
            </a:extLst>
          </p:cNvPr>
          <p:cNvSpPr txBox="1">
            <a:spLocks/>
          </p:cNvSpPr>
          <p:nvPr userDrawn="1"/>
        </p:nvSpPr>
        <p:spPr>
          <a:xfrm>
            <a:off x="914400" y="190313"/>
            <a:ext cx="936812" cy="186190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100">
                <a:solidFill>
                  <a:schemeClr val="bg1"/>
                </a:solidFill>
                <a:latin typeface="TeleGrotesk Next Ultra" pitchFamily="2" charset="0"/>
              </a:rPr>
              <a:t>THE PURSUIT OF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7E0ACC-B1E2-4827-A93A-04D821C440BA}"/>
              </a:ext>
            </a:extLst>
          </p:cNvPr>
          <p:cNvCxnSpPr>
            <a:cxnSpLocks/>
          </p:cNvCxnSpPr>
          <p:nvPr userDrawn="1"/>
        </p:nvCxnSpPr>
        <p:spPr>
          <a:xfrm>
            <a:off x="0" y="770551"/>
            <a:ext cx="1874520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170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19A2F4-76A1-4013-95DB-061B503B60AE}"/>
              </a:ext>
            </a:extLst>
          </p:cNvPr>
          <p:cNvSpPr txBox="1">
            <a:spLocks/>
          </p:cNvSpPr>
          <p:nvPr userDrawn="1"/>
        </p:nvSpPr>
        <p:spPr>
          <a:xfrm>
            <a:off x="914400" y="190313"/>
            <a:ext cx="1213619" cy="2646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TeleGrotesk Next Ultra" pitchFamily="2" charset="0"/>
              </a:rPr>
              <a:t>THE PURSUIT OF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7E0ACC-B1E2-4827-A93A-04D821C440BA}"/>
              </a:ext>
            </a:extLst>
          </p:cNvPr>
          <p:cNvCxnSpPr>
            <a:cxnSpLocks/>
          </p:cNvCxnSpPr>
          <p:nvPr userDrawn="1"/>
        </p:nvCxnSpPr>
        <p:spPr>
          <a:xfrm>
            <a:off x="0" y="770551"/>
            <a:ext cx="1874520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98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d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691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FB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062C22F-93A4-46A5-9594-A03E307A9C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828" y="406543"/>
            <a:ext cx="1423988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60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V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54819C9-1BD2-44F3-B6CE-8E0AC006B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28" y="406543"/>
            <a:ext cx="1753181" cy="28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18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54819C9-1BD2-44F3-B6CE-8E0AC006B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28" y="406543"/>
            <a:ext cx="1753181" cy="285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FFCC4B-D618-AA4E-A0D9-9F9CBF368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12" y="146301"/>
            <a:ext cx="1924012" cy="80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42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10M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816726DC-E6D1-8644-B4A2-04AC68DCC7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8" y="358918"/>
            <a:ext cx="1514750" cy="54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98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19A2F4-76A1-4013-95DB-061B503B60AE}"/>
              </a:ext>
            </a:extLst>
          </p:cNvPr>
          <p:cNvSpPr txBox="1">
            <a:spLocks/>
          </p:cNvSpPr>
          <p:nvPr userDrawn="1"/>
        </p:nvSpPr>
        <p:spPr>
          <a:xfrm>
            <a:off x="914400" y="2277245"/>
            <a:ext cx="1015523" cy="210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200">
                <a:solidFill>
                  <a:schemeClr val="bg1"/>
                </a:solidFill>
                <a:latin typeface="Tele-GroteskUlt" pitchFamily="2" charset="0"/>
              </a:rPr>
              <a:t>THE PURSUIT OF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7E0ACC-B1E2-4827-A93A-04D821C440BA}"/>
              </a:ext>
            </a:extLst>
          </p:cNvPr>
          <p:cNvCxnSpPr>
            <a:cxnSpLocks/>
          </p:cNvCxnSpPr>
          <p:nvPr userDrawn="1"/>
        </p:nvCxnSpPr>
        <p:spPr>
          <a:xfrm>
            <a:off x="-1" y="3090134"/>
            <a:ext cx="2944368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A89B30DA-2B97-4D32-9F18-B27ABE580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152" y="6309360"/>
            <a:ext cx="1219939" cy="24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897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V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D7423817-D1FD-478D-B5DF-DED616B3BD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4" t="36682" r="3409" b="36096"/>
          <a:stretch/>
        </p:blipFill>
        <p:spPr>
          <a:xfrm>
            <a:off x="449829" y="406543"/>
            <a:ext cx="1789889" cy="2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92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FB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9A1E8E0-7354-47F4-886C-8A73BFCA2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829" y="406543"/>
            <a:ext cx="1423988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69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Alpha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800ED-F68D-3541-A829-5AF3CA30D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28" y="296473"/>
            <a:ext cx="1342762" cy="48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84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7E0ACC-B1E2-4827-A93A-04D821C440BA}"/>
              </a:ext>
            </a:extLst>
          </p:cNvPr>
          <p:cNvCxnSpPr>
            <a:cxnSpLocks/>
          </p:cNvCxnSpPr>
          <p:nvPr userDrawn="1"/>
        </p:nvCxnSpPr>
        <p:spPr>
          <a:xfrm>
            <a:off x="-12032" y="4300617"/>
            <a:ext cx="5811253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0D39D353-78AB-4214-BD53-D392A2412881}"/>
              </a:ext>
            </a:extLst>
          </p:cNvPr>
          <p:cNvSpPr txBox="1">
            <a:spLocks/>
          </p:cNvSpPr>
          <p:nvPr userDrawn="1"/>
        </p:nvSpPr>
        <p:spPr>
          <a:xfrm>
            <a:off x="449829" y="2292688"/>
            <a:ext cx="1960336" cy="435783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Grotesk Next Ultra" pitchFamily="2" charset="0"/>
                <a:ea typeface="+mj-ea"/>
                <a:cs typeface="+mj-cs"/>
              </a:rPr>
              <a:t>THE PURSUIT OF</a:t>
            </a:r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C8A527D6-F3D7-1E4D-A77B-1BF0A6BFD3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4" t="36682" r="3409" b="36096"/>
          <a:stretch/>
        </p:blipFill>
        <p:spPr>
          <a:xfrm>
            <a:off x="449829" y="406543"/>
            <a:ext cx="1789889" cy="2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9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19A2F4-76A1-4013-95DB-061B503B60AE}"/>
              </a:ext>
            </a:extLst>
          </p:cNvPr>
          <p:cNvSpPr txBox="1">
            <a:spLocks/>
          </p:cNvSpPr>
          <p:nvPr userDrawn="1"/>
        </p:nvSpPr>
        <p:spPr>
          <a:xfrm>
            <a:off x="914400" y="2277245"/>
            <a:ext cx="1015523" cy="210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200">
                <a:solidFill>
                  <a:schemeClr val="bg1"/>
                </a:solidFill>
                <a:latin typeface="TeleGrotesk Next Ultra" pitchFamily="2" charset="0"/>
              </a:rPr>
              <a:t>THE PURSUIT OF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7E0ACC-B1E2-4827-A93A-04D821C440BA}"/>
              </a:ext>
            </a:extLst>
          </p:cNvPr>
          <p:cNvCxnSpPr>
            <a:cxnSpLocks/>
          </p:cNvCxnSpPr>
          <p:nvPr userDrawn="1"/>
        </p:nvCxnSpPr>
        <p:spPr>
          <a:xfrm>
            <a:off x="-1" y="3090134"/>
            <a:ext cx="2944368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A89B30DA-2B97-4D32-9F18-B27ABE5809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152" y="6309360"/>
            <a:ext cx="1219939" cy="2439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1E4B64-9750-47C0-AEA5-06A51A518458}"/>
              </a:ext>
            </a:extLst>
          </p:cNvPr>
          <p:cNvSpPr txBox="1"/>
          <p:nvPr userDrawn="1"/>
        </p:nvSpPr>
        <p:spPr>
          <a:xfrm>
            <a:off x="5177118" y="2292689"/>
            <a:ext cx="4625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solidFill>
                <a:schemeClr val="bg1"/>
              </a:solidFill>
              <a:latin typeface="TeleGrotesk Next Ultra" pitchFamily="2" charset="0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B454EE7A-29B2-42AD-8568-C5C7249B2903}"/>
              </a:ext>
            </a:extLst>
          </p:cNvPr>
          <p:cNvSpPr txBox="1">
            <a:spLocks/>
          </p:cNvSpPr>
          <p:nvPr userDrawn="1"/>
        </p:nvSpPr>
        <p:spPr>
          <a:xfrm>
            <a:off x="649224" y="6254496"/>
            <a:ext cx="512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18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6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5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72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905" algn="l" defTabSz="91436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085" algn="l" defTabSz="91436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267" algn="l" defTabSz="91436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448" algn="l" defTabSz="91436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51460D2D-880B-4094-BA31-5349EE8260E4}" type="slidenum">
              <a:rPr lang="en-US" smtClean="0">
                <a:solidFill>
                  <a:schemeClr val="bg1"/>
                </a:solidFill>
                <a:latin typeface="TeleGrotesk Next Medium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TeleGrotesk Nex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453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19A2F4-76A1-4013-95DB-061B503B60AE}"/>
              </a:ext>
            </a:extLst>
          </p:cNvPr>
          <p:cNvSpPr txBox="1">
            <a:spLocks/>
          </p:cNvSpPr>
          <p:nvPr userDrawn="1"/>
        </p:nvSpPr>
        <p:spPr>
          <a:xfrm>
            <a:off x="914400" y="2276856"/>
            <a:ext cx="1213619" cy="2646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TeleGrotesk Next Ultra" pitchFamily="2" charset="0"/>
              </a:rPr>
              <a:t>THE PURSUIT OF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7E0ACC-B1E2-4827-A93A-04D821C440BA}"/>
              </a:ext>
            </a:extLst>
          </p:cNvPr>
          <p:cNvCxnSpPr>
            <a:cxnSpLocks/>
          </p:cNvCxnSpPr>
          <p:nvPr userDrawn="1"/>
        </p:nvCxnSpPr>
        <p:spPr>
          <a:xfrm>
            <a:off x="-1" y="3090134"/>
            <a:ext cx="2944368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81E4B64-9750-47C0-AEA5-06A51A518458}"/>
              </a:ext>
            </a:extLst>
          </p:cNvPr>
          <p:cNvSpPr txBox="1"/>
          <p:nvPr userDrawn="1"/>
        </p:nvSpPr>
        <p:spPr>
          <a:xfrm>
            <a:off x="5177118" y="2292689"/>
            <a:ext cx="4625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solidFill>
                <a:schemeClr val="bg1"/>
              </a:solidFill>
              <a:latin typeface="TeleGrotesk Next Ultra" pitchFamily="2" charset="0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B454EE7A-29B2-42AD-8568-C5C7249B2903}"/>
              </a:ext>
            </a:extLst>
          </p:cNvPr>
          <p:cNvSpPr txBox="1">
            <a:spLocks/>
          </p:cNvSpPr>
          <p:nvPr userDrawn="1"/>
        </p:nvSpPr>
        <p:spPr>
          <a:xfrm>
            <a:off x="649224" y="6254496"/>
            <a:ext cx="512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18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6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5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72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905" algn="l" defTabSz="91436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085" algn="l" defTabSz="91436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267" algn="l" defTabSz="91436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448" algn="l" defTabSz="91436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51460D2D-880B-4094-BA31-5349EE8260E4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TeleGrotesk Next Medium" pitchFamily="2" charset="0"/>
              </a:rPr>
              <a:pPr/>
              <a:t>‹#›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TeleGrotesk Nex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348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19A2F4-76A1-4013-95DB-061B503B60AE}"/>
              </a:ext>
            </a:extLst>
          </p:cNvPr>
          <p:cNvSpPr txBox="1">
            <a:spLocks/>
          </p:cNvSpPr>
          <p:nvPr userDrawn="1"/>
        </p:nvSpPr>
        <p:spPr>
          <a:xfrm>
            <a:off x="914400" y="190313"/>
            <a:ext cx="936812" cy="186190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100">
                <a:solidFill>
                  <a:schemeClr val="bg1"/>
                </a:solidFill>
                <a:latin typeface="TeleGrotesk Next Ultra" pitchFamily="2" charset="0"/>
              </a:rPr>
              <a:t>THE PURSUIT OF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7E0ACC-B1E2-4827-A93A-04D821C440BA}"/>
              </a:ext>
            </a:extLst>
          </p:cNvPr>
          <p:cNvCxnSpPr>
            <a:cxnSpLocks/>
          </p:cNvCxnSpPr>
          <p:nvPr userDrawn="1"/>
        </p:nvCxnSpPr>
        <p:spPr>
          <a:xfrm>
            <a:off x="0" y="770551"/>
            <a:ext cx="1874520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81E4B64-9750-47C0-AEA5-06A51A518458}"/>
              </a:ext>
            </a:extLst>
          </p:cNvPr>
          <p:cNvSpPr txBox="1"/>
          <p:nvPr userDrawn="1"/>
        </p:nvSpPr>
        <p:spPr>
          <a:xfrm>
            <a:off x="5177118" y="2292689"/>
            <a:ext cx="4625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solidFill>
                <a:schemeClr val="bg1"/>
              </a:solidFill>
              <a:latin typeface="TeleGrotesk Next Ul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715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19A2F4-76A1-4013-95DB-061B503B60AE}"/>
              </a:ext>
            </a:extLst>
          </p:cNvPr>
          <p:cNvSpPr txBox="1">
            <a:spLocks/>
          </p:cNvSpPr>
          <p:nvPr userDrawn="1"/>
        </p:nvSpPr>
        <p:spPr>
          <a:xfrm>
            <a:off x="914400" y="190313"/>
            <a:ext cx="1213619" cy="2646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TeleGrotesk Next Ultra" pitchFamily="2" charset="0"/>
              </a:rPr>
              <a:t>THE PURSUIT OF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7E0ACC-B1E2-4827-A93A-04D821C440BA}"/>
              </a:ext>
            </a:extLst>
          </p:cNvPr>
          <p:cNvCxnSpPr>
            <a:cxnSpLocks/>
          </p:cNvCxnSpPr>
          <p:nvPr userDrawn="1"/>
        </p:nvCxnSpPr>
        <p:spPr>
          <a:xfrm>
            <a:off x="0" y="770551"/>
            <a:ext cx="1874520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81E4B64-9750-47C0-AEA5-06A51A518458}"/>
              </a:ext>
            </a:extLst>
          </p:cNvPr>
          <p:cNvSpPr txBox="1"/>
          <p:nvPr userDrawn="1"/>
        </p:nvSpPr>
        <p:spPr>
          <a:xfrm>
            <a:off x="5177118" y="2292689"/>
            <a:ext cx="4625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solidFill>
                <a:schemeClr val="bg1"/>
              </a:solidFill>
              <a:latin typeface="TeleGrotesk Next Ultra" pitchFamily="2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2296DBF-79B5-4BA5-B50D-1AA6C44ED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9224" y="6254496"/>
            <a:ext cx="512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TeleGrotesk Next Medium" pitchFamily="2" charset="0"/>
              </a:defRPr>
            </a:lvl1pPr>
          </a:lstStyle>
          <a:p>
            <a:fld id="{51460D2D-880B-4094-BA31-5349EE826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62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1E4B64-9750-47C0-AEA5-06A51A518458}"/>
              </a:ext>
            </a:extLst>
          </p:cNvPr>
          <p:cNvSpPr txBox="1"/>
          <p:nvPr userDrawn="1"/>
        </p:nvSpPr>
        <p:spPr>
          <a:xfrm>
            <a:off x="5177118" y="2292689"/>
            <a:ext cx="4625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solidFill>
                <a:schemeClr val="bg1"/>
              </a:solidFill>
              <a:latin typeface="TeleGrotesk Next Ultra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C8E40E-4A65-4AAF-9B38-321571E8E55B}"/>
              </a:ext>
            </a:extLst>
          </p:cNvPr>
          <p:cNvGrpSpPr/>
          <p:nvPr userDrawn="1"/>
        </p:nvGrpSpPr>
        <p:grpSpPr>
          <a:xfrm>
            <a:off x="10314305" y="190313"/>
            <a:ext cx="1874520" cy="580238"/>
            <a:chOff x="253499" y="190313"/>
            <a:chExt cx="1874520" cy="580238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65E7F5D7-7B3A-4649-AB8F-F7573C7F3CA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53499" y="190313"/>
              <a:ext cx="1213619" cy="26469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1200" kern="1200">
                  <a:solidFill>
                    <a:schemeClr val="bg2">
                      <a:lumMod val="9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fontAlgn="auto">
                <a:spcAft>
                  <a:spcPts val="0"/>
                </a:spcAft>
              </a:pPr>
              <a:r>
                <a:rPr 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TeleGrotesk Next Ultra" pitchFamily="2" charset="0"/>
                </a:rPr>
                <a:t>THE PURSUIT OF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FC09598-C8A7-4601-8825-CAA92C5AD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3499" y="770551"/>
              <a:ext cx="1874520" cy="0"/>
            </a:xfrm>
            <a:prstGeom prst="line">
              <a:avLst/>
            </a:prstGeom>
            <a:ln w="57150">
              <a:solidFill>
                <a:srgbClr val="E2007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92327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062C22F-93A4-46A5-9594-A03E307A9C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828" y="406543"/>
            <a:ext cx="1423988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8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19A2F4-76A1-4013-95DB-061B503B60AE}"/>
              </a:ext>
            </a:extLst>
          </p:cNvPr>
          <p:cNvSpPr txBox="1">
            <a:spLocks/>
          </p:cNvSpPr>
          <p:nvPr userDrawn="1"/>
        </p:nvSpPr>
        <p:spPr>
          <a:xfrm>
            <a:off x="914400" y="2276856"/>
            <a:ext cx="1213619" cy="2646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Tele-GroteskUlt" pitchFamily="2" charset="0"/>
              </a:rPr>
              <a:t>THE PURSUIT OF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7E0ACC-B1E2-4827-A93A-04D821C440BA}"/>
              </a:ext>
            </a:extLst>
          </p:cNvPr>
          <p:cNvCxnSpPr>
            <a:cxnSpLocks/>
          </p:cNvCxnSpPr>
          <p:nvPr userDrawn="1"/>
        </p:nvCxnSpPr>
        <p:spPr>
          <a:xfrm>
            <a:off x="-1" y="3090134"/>
            <a:ext cx="2944368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161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ME_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4A1D8-52FA-4C51-9DEF-A49DA89B00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28" y="406543"/>
            <a:ext cx="1501916" cy="27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33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ME_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81EC7F7-9155-4488-B977-3130A90965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828" y="406543"/>
            <a:ext cx="1501916" cy="27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41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1E4B64-9750-47C0-AEA5-06A51A518458}"/>
              </a:ext>
            </a:extLst>
          </p:cNvPr>
          <p:cNvSpPr txBox="1"/>
          <p:nvPr userDrawn="1"/>
        </p:nvSpPr>
        <p:spPr>
          <a:xfrm>
            <a:off x="5177118" y="2292689"/>
            <a:ext cx="4625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solidFill>
                <a:schemeClr val="bg1"/>
              </a:solidFill>
              <a:latin typeface="TeleGrotesk Next Ultr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9A1E8E0-7354-47F4-886C-8A73BFCA2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829" y="406543"/>
            <a:ext cx="1423988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74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1E4B64-9750-47C0-AEA5-06A51A518458}"/>
              </a:ext>
            </a:extLst>
          </p:cNvPr>
          <p:cNvSpPr txBox="1"/>
          <p:nvPr userDrawn="1"/>
        </p:nvSpPr>
        <p:spPr>
          <a:xfrm>
            <a:off x="5177118" y="2292689"/>
            <a:ext cx="4625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solidFill>
                <a:schemeClr val="bg1"/>
              </a:solidFill>
              <a:latin typeface="TeleGrotesk Next Ul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226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01 - Cover - White No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584881"/>
            <a:ext cx="3859795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ctr">
              <a:defRPr sz="1200" b="0" i="0">
                <a:solidFill>
                  <a:schemeClr val="bg1"/>
                </a:solidFill>
                <a:latin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562039" y="2551567"/>
            <a:ext cx="9064749" cy="124675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75000"/>
              </a:lnSpc>
              <a:defRPr sz="9598" b="0" i="0">
                <a:solidFill>
                  <a:schemeClr val="bg1"/>
                </a:solidFill>
                <a:latin typeface="TeleGrotesk Next Ultra" pitchFamily="2" charset="0"/>
                <a:cs typeface="TeleGrotesk Next Ultra" pitchFamily="2" charset="0"/>
              </a:defRPr>
            </a:lvl1pPr>
          </a:lstStyle>
          <a:p>
            <a:r>
              <a:rPr lang="en-US"/>
              <a:t>COVER SLIDE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5408" y="3830032"/>
            <a:ext cx="4998010" cy="7315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732" b="0" i="0">
                <a:solidFill>
                  <a:schemeClr val="bg1"/>
                </a:solidFill>
                <a:latin typeface="TeleGrotesk Next" pitchFamily="2" charset="0"/>
                <a:cs typeface="Tele-GroteskFet" pitchFamily="2" charset="0"/>
              </a:defRPr>
            </a:lvl1pPr>
            <a:lvl2pPr marL="457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5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1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8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6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4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2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&amp; 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5CAD4-14E3-3B45-8FFE-E616A605AA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811" y="5623468"/>
            <a:ext cx="2993204" cy="79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104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OV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D7423817-D1FD-478D-B5DF-DED616B3BD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4" t="36682" r="3409" b="36096"/>
          <a:stretch/>
        </p:blipFill>
        <p:spPr>
          <a:xfrm>
            <a:off x="449829" y="406543"/>
            <a:ext cx="1789889" cy="2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238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7E0ACC-B1E2-4827-A93A-04D821C440BA}"/>
              </a:ext>
            </a:extLst>
          </p:cNvPr>
          <p:cNvCxnSpPr>
            <a:cxnSpLocks/>
          </p:cNvCxnSpPr>
          <p:nvPr userDrawn="1"/>
        </p:nvCxnSpPr>
        <p:spPr>
          <a:xfrm>
            <a:off x="-12032" y="4300617"/>
            <a:ext cx="5811253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0D39D353-78AB-4214-BD53-D392A2412881}"/>
              </a:ext>
            </a:extLst>
          </p:cNvPr>
          <p:cNvSpPr txBox="1">
            <a:spLocks/>
          </p:cNvSpPr>
          <p:nvPr userDrawn="1"/>
        </p:nvSpPr>
        <p:spPr>
          <a:xfrm>
            <a:off x="449829" y="2292688"/>
            <a:ext cx="1960336" cy="435783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Grotesk Next Ultra" pitchFamily="2" charset="0"/>
                <a:ea typeface="+mj-ea"/>
                <a:cs typeface="+mj-cs"/>
              </a:rPr>
              <a:t>THE PURSUIT OF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B955C17-953F-4BDB-980C-D53E85A057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829" y="406543"/>
            <a:ext cx="1423988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8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19A2F4-76A1-4013-95DB-061B503B60AE}"/>
              </a:ext>
            </a:extLst>
          </p:cNvPr>
          <p:cNvSpPr txBox="1">
            <a:spLocks/>
          </p:cNvSpPr>
          <p:nvPr userDrawn="1"/>
        </p:nvSpPr>
        <p:spPr>
          <a:xfrm>
            <a:off x="914400" y="2277245"/>
            <a:ext cx="1015523" cy="210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200">
                <a:solidFill>
                  <a:schemeClr val="bg1"/>
                </a:solidFill>
                <a:latin typeface="TeleGrotesk Next Ultra" pitchFamily="2" charset="0"/>
              </a:rPr>
              <a:t>THE PURSUIT OF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7E0ACC-B1E2-4827-A93A-04D821C440BA}"/>
              </a:ext>
            </a:extLst>
          </p:cNvPr>
          <p:cNvCxnSpPr>
            <a:cxnSpLocks/>
          </p:cNvCxnSpPr>
          <p:nvPr userDrawn="1"/>
        </p:nvCxnSpPr>
        <p:spPr>
          <a:xfrm>
            <a:off x="-1" y="3090134"/>
            <a:ext cx="2944368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A89B30DA-2B97-4D32-9F18-B27ABE5809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152" y="6309360"/>
            <a:ext cx="1219939" cy="24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448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19A2F4-76A1-4013-95DB-061B503B60AE}"/>
              </a:ext>
            </a:extLst>
          </p:cNvPr>
          <p:cNvSpPr txBox="1">
            <a:spLocks/>
          </p:cNvSpPr>
          <p:nvPr userDrawn="1"/>
        </p:nvSpPr>
        <p:spPr>
          <a:xfrm>
            <a:off x="914400" y="2276856"/>
            <a:ext cx="1213619" cy="2646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TeleGrotesk Next Ultra" pitchFamily="2" charset="0"/>
              </a:rPr>
              <a:t>THE PURSUIT OF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7E0ACC-B1E2-4827-A93A-04D821C440BA}"/>
              </a:ext>
            </a:extLst>
          </p:cNvPr>
          <p:cNvCxnSpPr>
            <a:cxnSpLocks/>
          </p:cNvCxnSpPr>
          <p:nvPr userDrawn="1"/>
        </p:nvCxnSpPr>
        <p:spPr>
          <a:xfrm>
            <a:off x="-1" y="3090134"/>
            <a:ext cx="2944368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2824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19A2F4-76A1-4013-95DB-061B503B60AE}"/>
              </a:ext>
            </a:extLst>
          </p:cNvPr>
          <p:cNvSpPr txBox="1">
            <a:spLocks/>
          </p:cNvSpPr>
          <p:nvPr userDrawn="1"/>
        </p:nvSpPr>
        <p:spPr>
          <a:xfrm>
            <a:off x="914400" y="190313"/>
            <a:ext cx="936812" cy="186190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100">
                <a:solidFill>
                  <a:schemeClr val="bg1"/>
                </a:solidFill>
                <a:latin typeface="TeleGrotesk Next Ultra" pitchFamily="2" charset="0"/>
              </a:rPr>
              <a:t>THE PURSUIT OF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7E0ACC-B1E2-4827-A93A-04D821C440BA}"/>
              </a:ext>
            </a:extLst>
          </p:cNvPr>
          <p:cNvCxnSpPr>
            <a:cxnSpLocks/>
          </p:cNvCxnSpPr>
          <p:nvPr userDrawn="1"/>
        </p:nvCxnSpPr>
        <p:spPr>
          <a:xfrm>
            <a:off x="0" y="770551"/>
            <a:ext cx="1874520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781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19A2F4-76A1-4013-95DB-061B503B60AE}"/>
              </a:ext>
            </a:extLst>
          </p:cNvPr>
          <p:cNvSpPr txBox="1">
            <a:spLocks/>
          </p:cNvSpPr>
          <p:nvPr userDrawn="1"/>
        </p:nvSpPr>
        <p:spPr>
          <a:xfrm>
            <a:off x="914400" y="190313"/>
            <a:ext cx="936812" cy="186190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100">
                <a:solidFill>
                  <a:schemeClr val="bg1"/>
                </a:solidFill>
                <a:latin typeface="Tele-GroteskUlt" pitchFamily="2" charset="0"/>
              </a:rPr>
              <a:t>THE PURSUIT OF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7E0ACC-B1E2-4827-A93A-04D821C440BA}"/>
              </a:ext>
            </a:extLst>
          </p:cNvPr>
          <p:cNvCxnSpPr>
            <a:cxnSpLocks/>
          </p:cNvCxnSpPr>
          <p:nvPr userDrawn="1"/>
        </p:nvCxnSpPr>
        <p:spPr>
          <a:xfrm>
            <a:off x="0" y="770551"/>
            <a:ext cx="1874520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1709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19A2F4-76A1-4013-95DB-061B503B60AE}"/>
              </a:ext>
            </a:extLst>
          </p:cNvPr>
          <p:cNvSpPr txBox="1">
            <a:spLocks/>
          </p:cNvSpPr>
          <p:nvPr userDrawn="1"/>
        </p:nvSpPr>
        <p:spPr>
          <a:xfrm>
            <a:off x="914400" y="190313"/>
            <a:ext cx="1213619" cy="2646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TeleGrotesk Next Ultra" pitchFamily="2" charset="0"/>
              </a:rPr>
              <a:t>THE PURSUIT OF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7E0ACC-B1E2-4827-A93A-04D821C440BA}"/>
              </a:ext>
            </a:extLst>
          </p:cNvPr>
          <p:cNvCxnSpPr>
            <a:cxnSpLocks/>
          </p:cNvCxnSpPr>
          <p:nvPr userDrawn="1"/>
        </p:nvCxnSpPr>
        <p:spPr>
          <a:xfrm>
            <a:off x="0" y="770551"/>
            <a:ext cx="1874520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985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C8E40E-4A65-4AAF-9B38-321571E8E55B}"/>
              </a:ext>
            </a:extLst>
          </p:cNvPr>
          <p:cNvGrpSpPr/>
          <p:nvPr userDrawn="1"/>
        </p:nvGrpSpPr>
        <p:grpSpPr>
          <a:xfrm>
            <a:off x="10314305" y="190313"/>
            <a:ext cx="1874520" cy="580238"/>
            <a:chOff x="253499" y="190313"/>
            <a:chExt cx="1874520" cy="580238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65E7F5D7-7B3A-4649-AB8F-F7573C7F3CA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53499" y="190313"/>
              <a:ext cx="1213619" cy="26469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1200" kern="1200">
                  <a:solidFill>
                    <a:schemeClr val="bg2">
                      <a:lumMod val="9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fontAlgn="auto">
                <a:spcAft>
                  <a:spcPts val="0"/>
                </a:spcAft>
              </a:pPr>
              <a:r>
                <a:rPr 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TeleGrotesk Next Ultra" pitchFamily="2" charset="0"/>
                </a:rPr>
                <a:t>THE PURSUIT OF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FC09598-C8A7-4601-8825-CAA92C5AD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3499" y="770551"/>
              <a:ext cx="1874520" cy="0"/>
            </a:xfrm>
            <a:prstGeom prst="line">
              <a:avLst/>
            </a:prstGeom>
            <a:ln w="57150">
              <a:solidFill>
                <a:srgbClr val="E2007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4169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062C22F-93A4-46A5-9594-A03E307A9C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828" y="406543"/>
            <a:ext cx="1423988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05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9A1E8E0-7354-47F4-886C-8A73BFCA2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829" y="406543"/>
            <a:ext cx="1423988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517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oom, man&#10;&#10;Description automatically generated">
            <a:extLst>
              <a:ext uri="{FF2B5EF4-FFF2-40B4-BE49-F238E27FC236}">
                <a16:creationId xmlns:a16="http://schemas.microsoft.com/office/drawing/2014/main" id="{F9F38937-664B-48C9-9EA4-C32EB74007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66" t="10302" b="18366"/>
          <a:stretch/>
        </p:blipFill>
        <p:spPr>
          <a:xfrm>
            <a:off x="-1" y="0"/>
            <a:ext cx="12188825" cy="6934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2F0E84E-7EE0-482F-9CD8-7F350DBD67BF}"/>
              </a:ext>
            </a:extLst>
          </p:cNvPr>
          <p:cNvSpPr/>
          <p:nvPr userDrawn="1"/>
        </p:nvSpPr>
        <p:spPr>
          <a:xfrm>
            <a:off x="0" y="0"/>
            <a:ext cx="12200856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3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leGrotesk Next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02390B-C6EE-0340-A0A1-C7BC3E87E265}"/>
              </a:ext>
            </a:extLst>
          </p:cNvPr>
          <p:cNvSpPr/>
          <p:nvPr userDrawn="1"/>
        </p:nvSpPr>
        <p:spPr>
          <a:xfrm>
            <a:off x="1" y="2394516"/>
            <a:ext cx="5728446" cy="3092824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leGrotesk Next" pitchFamily="2" charset="0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AAD3A7-4451-CB48-8C63-F6E20694639D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5482215"/>
            <a:ext cx="5728446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B2D0DC2-695B-E94E-9081-D4E2AF64B4FB}"/>
              </a:ext>
            </a:extLst>
          </p:cNvPr>
          <p:cNvSpPr txBox="1"/>
          <p:nvPr userDrawn="1"/>
        </p:nvSpPr>
        <p:spPr>
          <a:xfrm>
            <a:off x="1069304" y="3084988"/>
            <a:ext cx="4166886" cy="17118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Grotesk Next Ultra" pitchFamily="2" charset="0"/>
                <a:ea typeface="+mn-ea"/>
                <a:cs typeface="+mn-cs"/>
              </a:rPr>
              <a:t>Project </a:t>
            </a:r>
            <a:b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Grotesk Next Ultra" pitchFamily="2" charset="0"/>
                <a:ea typeface="+mn-ea"/>
                <a:cs typeface="+mn-cs"/>
              </a:rPr>
            </a:br>
            <a:r>
              <a:rPr kumimoji="0" lang="en-US" sz="6500" b="0" i="0" u="none" strike="noStrike" kern="900" cap="none" spc="-5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Grotesk Next Ultra" pitchFamily="2" charset="0"/>
                <a:ea typeface="+mn-ea"/>
                <a:cs typeface="+mn-cs"/>
              </a:rPr>
              <a:t>1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Grotesk Next Ultra" pitchFamily="2" charset="0"/>
                <a:ea typeface="+mn-ea"/>
                <a:cs typeface="+mn-cs"/>
              </a:rPr>
              <a:t>0Million</a:t>
            </a:r>
          </a:p>
        </p:txBody>
      </p:sp>
      <p:pic>
        <p:nvPicPr>
          <p:cNvPr id="4" name="Picture 3" descr="A picture containing tableware, plate, drawing&#10;&#10;Description automatically generated">
            <a:extLst>
              <a:ext uri="{FF2B5EF4-FFF2-40B4-BE49-F238E27FC236}">
                <a16:creationId xmlns:a16="http://schemas.microsoft.com/office/drawing/2014/main" id="{45D4DE06-8FCE-3245-8595-A540F9C1B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31" y="420615"/>
            <a:ext cx="1635189" cy="29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134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oom, man&#10;&#10;Description automatically generated">
            <a:extLst>
              <a:ext uri="{FF2B5EF4-FFF2-40B4-BE49-F238E27FC236}">
                <a16:creationId xmlns:a16="http://schemas.microsoft.com/office/drawing/2014/main" id="{F9F38937-664B-48C9-9EA4-C32EB74007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66" t="10302" b="18366"/>
          <a:stretch/>
        </p:blipFill>
        <p:spPr>
          <a:xfrm>
            <a:off x="-1" y="0"/>
            <a:ext cx="12188825" cy="6934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2F0E84E-7EE0-482F-9CD8-7F350DBD67BF}"/>
              </a:ext>
            </a:extLst>
          </p:cNvPr>
          <p:cNvSpPr/>
          <p:nvPr userDrawn="1"/>
        </p:nvSpPr>
        <p:spPr>
          <a:xfrm>
            <a:off x="0" y="-1"/>
            <a:ext cx="12200856" cy="693419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3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leGrotesk Next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02390B-C6EE-0340-A0A1-C7BC3E87E265}"/>
              </a:ext>
            </a:extLst>
          </p:cNvPr>
          <p:cNvSpPr/>
          <p:nvPr userDrawn="1"/>
        </p:nvSpPr>
        <p:spPr>
          <a:xfrm>
            <a:off x="1" y="2394516"/>
            <a:ext cx="5728446" cy="3092824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leGrotesk Next" pitchFamily="2" charset="0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AAD3A7-4451-CB48-8C63-F6E20694639D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5482215"/>
            <a:ext cx="5728446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ableware, plate, drawing&#10;&#10;Description automatically generated">
            <a:extLst>
              <a:ext uri="{FF2B5EF4-FFF2-40B4-BE49-F238E27FC236}">
                <a16:creationId xmlns:a16="http://schemas.microsoft.com/office/drawing/2014/main" id="{3B5B432A-40A1-F44A-836A-32CEEA7EB9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31" y="420615"/>
            <a:ext cx="1635189" cy="29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606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FG Blank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5466BD-DCBC-4A9A-A993-41C8257533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829" y="406542"/>
            <a:ext cx="1746667" cy="28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6345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19A2F4-76A1-4013-95DB-061B503B60AE}"/>
              </a:ext>
            </a:extLst>
          </p:cNvPr>
          <p:cNvSpPr txBox="1">
            <a:spLocks/>
          </p:cNvSpPr>
          <p:nvPr userDrawn="1"/>
        </p:nvSpPr>
        <p:spPr>
          <a:xfrm>
            <a:off x="914400" y="190313"/>
            <a:ext cx="1213619" cy="2646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Tele-GroteskUlt" pitchFamily="2" charset="0"/>
              </a:rPr>
              <a:t>THE PURSUIT OF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7E0ACC-B1E2-4827-A93A-04D821C440BA}"/>
              </a:ext>
            </a:extLst>
          </p:cNvPr>
          <p:cNvCxnSpPr>
            <a:cxnSpLocks/>
          </p:cNvCxnSpPr>
          <p:nvPr userDrawn="1"/>
        </p:nvCxnSpPr>
        <p:spPr>
          <a:xfrm>
            <a:off x="0" y="770551"/>
            <a:ext cx="1874520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980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C8E40E-4A65-4AAF-9B38-321571E8E55B}"/>
              </a:ext>
            </a:extLst>
          </p:cNvPr>
          <p:cNvGrpSpPr/>
          <p:nvPr userDrawn="1"/>
        </p:nvGrpSpPr>
        <p:grpSpPr>
          <a:xfrm>
            <a:off x="10314305" y="190313"/>
            <a:ext cx="1874520" cy="580238"/>
            <a:chOff x="253499" y="190313"/>
            <a:chExt cx="1874520" cy="580238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65E7F5D7-7B3A-4649-AB8F-F7573C7F3CA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53499" y="190313"/>
              <a:ext cx="1213619" cy="26469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1200" kern="1200">
                  <a:solidFill>
                    <a:schemeClr val="bg2">
                      <a:lumMod val="9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fontAlgn="auto">
                <a:spcAft>
                  <a:spcPts val="0"/>
                </a:spcAft>
              </a:pPr>
              <a:r>
                <a:rPr 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Tele-GroteskUlt" pitchFamily="2" charset="0"/>
                </a:rPr>
                <a:t>THE PURSUIT OF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FC09598-C8A7-4601-8825-CAA92C5AD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3499" y="770551"/>
              <a:ext cx="1874520" cy="0"/>
            </a:xfrm>
            <a:prstGeom prst="line">
              <a:avLst/>
            </a:prstGeom>
            <a:ln w="57150">
              <a:solidFill>
                <a:srgbClr val="E2007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4495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062C22F-93A4-46A5-9594-A03E307A9C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828" y="406543"/>
            <a:ext cx="1423988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6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73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9A1E8E0-7354-47F4-886C-8A73BFCA28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829" y="406543"/>
            <a:ext cx="1423988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69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EB9D1C-53DE-4B1D-A4A5-853ADA8C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4258B-D045-490C-987E-D87817242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24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sz="1200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49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035" r:id="rId6"/>
    <p:sldLayoutId id="2147484158" r:id="rId7"/>
    <p:sldLayoutId id="2147484098" r:id="rId8"/>
    <p:sldLayoutId id="2147484160" r:id="rId9"/>
    <p:sldLayoutId id="2147484020" r:id="rId10"/>
    <p:sldLayoutId id="2147484021" r:id="rId11"/>
    <p:sldLayoutId id="2147484026" r:id="rId12"/>
    <p:sldLayoutId id="2147484022" r:id="rId13"/>
    <p:sldLayoutId id="2147484025" r:id="rId14"/>
    <p:sldLayoutId id="2147484146" r:id="rId15"/>
    <p:sldLayoutId id="2147484032" r:id="rId16"/>
    <p:sldLayoutId id="2147484118" r:id="rId17"/>
    <p:sldLayoutId id="2147484148" r:id="rId18"/>
    <p:sldLayoutId id="2147484149" r:id="rId19"/>
    <p:sldLayoutId id="2147484117" r:id="rId20"/>
    <p:sldLayoutId id="2147484023" r:id="rId21"/>
    <p:sldLayoutId id="2147484135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TeleGrotesk Next Ultr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eGrotesk Next Ultr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TeleGrotesk Next Ultr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eleGrotesk Next Medium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EB9D1C-53DE-4B1D-A4A5-853ADA8C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4258B-D045-490C-987E-D87817242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24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sz="1200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7071B-43A6-4069-9B6F-9BD86C2ED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7007" y="6252782"/>
            <a:ext cx="512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eleGrotesk Next Medium" pitchFamily="2" charset="0"/>
              </a:defRPr>
            </a:lvl1pPr>
          </a:lstStyle>
          <a:p>
            <a:fld id="{51460D2D-880B-4094-BA31-5349EE826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1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116" r:id="rId8"/>
    <p:sldLayoutId id="2147484120" r:id="rId9"/>
    <p:sldLayoutId id="2147484066" r:id="rId10"/>
    <p:sldLayoutId id="2147484067" r:id="rId11"/>
    <p:sldLayoutId id="2147484161" r:id="rId12"/>
    <p:sldLayoutId id="214748412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TeleGrotesk Next Ultr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eGrotesk Next Ultr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TeleGrotesk Next Ultr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eleGrotesk Next Medium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EB9D1C-53DE-4B1D-A4A5-853ADA8C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4258B-D045-490C-987E-D87817242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24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sz="1200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195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27" r:id="rId9"/>
    <p:sldLayoutId id="2147484147" r:id="rId10"/>
    <p:sldLayoutId id="21474841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TeleGrotesk Next Ultr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eGrotesk Next Ultr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TeleGrotesk Next Ultr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eleGrotesk Next Medium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room, man&#10;&#10;Description automatically generated">
            <a:extLst>
              <a:ext uri="{FF2B5EF4-FFF2-40B4-BE49-F238E27FC236}">
                <a16:creationId xmlns:a16="http://schemas.microsoft.com/office/drawing/2014/main" id="{9D4B1C61-6838-4744-B489-331237E094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66" t="10302" b="18366"/>
          <a:stretch/>
        </p:blipFill>
        <p:spPr>
          <a:xfrm>
            <a:off x="-1" y="0"/>
            <a:ext cx="12188825" cy="6934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5931E5-F753-4E1C-841B-6C8CD2F395D8}"/>
              </a:ext>
            </a:extLst>
          </p:cNvPr>
          <p:cNvSpPr/>
          <p:nvPr/>
        </p:nvSpPr>
        <p:spPr>
          <a:xfrm>
            <a:off x="-12031" y="0"/>
            <a:ext cx="12200856" cy="694943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3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leGrotesk Next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37AB51-66A2-42CB-A2C3-821AA590E005}"/>
              </a:ext>
            </a:extLst>
          </p:cNvPr>
          <p:cNvSpPr/>
          <p:nvPr/>
        </p:nvSpPr>
        <p:spPr>
          <a:xfrm>
            <a:off x="1" y="2394516"/>
            <a:ext cx="5728446" cy="3092824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leGrotesk Next" pitchFamily="2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240B3F-F7B0-4896-873E-516D8456E9D3}"/>
              </a:ext>
            </a:extLst>
          </p:cNvPr>
          <p:cNvCxnSpPr>
            <a:cxnSpLocks/>
          </p:cNvCxnSpPr>
          <p:nvPr/>
        </p:nvCxnSpPr>
        <p:spPr>
          <a:xfrm flipH="1">
            <a:off x="1" y="5482215"/>
            <a:ext cx="5728446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50E24E5-4508-48B6-886A-8C29B5CB593E}"/>
              </a:ext>
            </a:extLst>
          </p:cNvPr>
          <p:cNvSpPr txBox="1"/>
          <p:nvPr/>
        </p:nvSpPr>
        <p:spPr>
          <a:xfrm>
            <a:off x="163629" y="3084988"/>
            <a:ext cx="5072561" cy="21453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Grotesk Next Ultra" pitchFamily="2" charset="0"/>
                <a:ea typeface="+mn-ea"/>
                <a:cs typeface="+mn-cs"/>
              </a:rPr>
              <a:t>Project </a:t>
            </a:r>
            <a:r>
              <a:rPr lang="en-US" sz="5400" kern="900" spc="-500" dirty="0">
                <a:solidFill>
                  <a:srgbClr val="FFFFFF"/>
                </a:solidFill>
                <a:latin typeface="TeleGrotesk Next Ultra" pitchFamily="2" charset="0"/>
              </a:rPr>
              <a:t>1</a:t>
            </a:r>
            <a:r>
              <a:rPr lang="en-US" sz="5400" dirty="0">
                <a:solidFill>
                  <a:srgbClr val="FFFFFF"/>
                </a:solidFill>
                <a:latin typeface="TeleGrotesk Next Ultra" pitchFamily="2" charset="0"/>
              </a:rPr>
              <a:t>0Million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leGrotesk Next Ultr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800" dirty="0">
              <a:solidFill>
                <a:srgbClr val="FFFFFF"/>
              </a:solidFill>
              <a:latin typeface="TeleGrotesk Next Ultra" pitchFamily="2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20074"/>
                </a:solidFill>
                <a:effectLst/>
                <a:uLnTx/>
                <a:uFillTx/>
                <a:latin typeface="TeleGrotesk Next Ultra" pitchFamily="2" charset="0"/>
                <a:ea typeface="+mn-ea"/>
                <a:cs typeface="+mn-cs"/>
              </a:rPr>
              <a:t>State of Arizona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E20074"/>
                </a:solidFill>
                <a:latin typeface="TeleGrotesk Next Ultra" pitchFamily="2" charset="0"/>
              </a:rPr>
              <a:t>William.Davin@t-mobile.com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20074"/>
              </a:solidFill>
              <a:effectLst/>
              <a:uLnTx/>
              <a:uFillTx/>
              <a:latin typeface="TeleGrotesk Next Ultra" pitchFamily="2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tableware, plate, drawing&#10;&#10;Description automatically generated">
            <a:extLst>
              <a:ext uri="{FF2B5EF4-FFF2-40B4-BE49-F238E27FC236}">
                <a16:creationId xmlns:a16="http://schemas.microsoft.com/office/drawing/2014/main" id="{0C1C5E3A-E9C9-3A49-AD2C-4E93561C1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31" y="420615"/>
            <a:ext cx="1635189" cy="29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7499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28C555-E3E9-1C48-AD31-4A79A643B7A9}"/>
              </a:ext>
            </a:extLst>
          </p:cNvPr>
          <p:cNvSpPr txBox="1"/>
          <p:nvPr/>
        </p:nvSpPr>
        <p:spPr>
          <a:xfrm>
            <a:off x="163629" y="3084988"/>
            <a:ext cx="5072561" cy="1801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Grotesk Next Ultra" pitchFamily="2" charset="0"/>
                <a:ea typeface="+mn-ea"/>
                <a:cs typeface="+mn-cs"/>
              </a:rPr>
              <a:t>Project </a:t>
            </a:r>
            <a:r>
              <a:rPr lang="en-US" sz="5400" kern="900" spc="-500" dirty="0">
                <a:solidFill>
                  <a:srgbClr val="FFFFFF"/>
                </a:solidFill>
                <a:latin typeface="TeleGrotesk Next Ultra" pitchFamily="2" charset="0"/>
              </a:rPr>
              <a:t>1</a:t>
            </a:r>
            <a:r>
              <a:rPr lang="en-US" sz="5400" dirty="0">
                <a:solidFill>
                  <a:srgbClr val="FFFFFF"/>
                </a:solidFill>
                <a:latin typeface="TeleGrotesk Next Ultra" pitchFamily="2" charset="0"/>
              </a:rPr>
              <a:t>0Million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leGrotesk Next Ultr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800" dirty="0">
              <a:solidFill>
                <a:srgbClr val="FFFFFF"/>
              </a:solidFill>
              <a:latin typeface="TeleGrotesk Next Ultra" pitchFamily="2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20074"/>
                </a:solidFill>
                <a:effectLst/>
                <a:uLnTx/>
                <a:uFillTx/>
                <a:latin typeface="TeleGrotesk Next Ultra" pitchFamily="2" charset="0"/>
                <a:ea typeface="+mn-ea"/>
                <a:cs typeface="+mn-cs"/>
              </a:rPr>
              <a:t>General Plans</a:t>
            </a:r>
          </a:p>
        </p:txBody>
      </p:sp>
    </p:spTree>
    <p:extLst>
      <p:ext uri="{BB962C8B-B14F-4D97-AF65-F5344CB8AC3E}">
        <p14:creationId xmlns:p14="http://schemas.microsoft.com/office/powerpoint/2010/main" val="3618025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1F5363-E12E-41C7-A22B-01076112B3CF}"/>
              </a:ext>
            </a:extLst>
          </p:cNvPr>
          <p:cNvSpPr/>
          <p:nvPr/>
        </p:nvSpPr>
        <p:spPr>
          <a:xfrm>
            <a:off x="7031000" y="893"/>
            <a:ext cx="5156238" cy="68562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ele-GroteskNor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112845-8DC9-D645-B11D-51FD762DC671}"/>
              </a:ext>
            </a:extLst>
          </p:cNvPr>
          <p:cNvSpPr/>
          <p:nvPr/>
        </p:nvSpPr>
        <p:spPr>
          <a:xfrm>
            <a:off x="7909224" y="293968"/>
            <a:ext cx="3260557" cy="450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A9DC4C-04A5-4865-942C-92E41CE086F1}"/>
              </a:ext>
            </a:extLst>
          </p:cNvPr>
          <p:cNvSpPr txBox="1"/>
          <p:nvPr/>
        </p:nvSpPr>
        <p:spPr>
          <a:xfrm>
            <a:off x="1856030" y="3937452"/>
            <a:ext cx="4838699" cy="193899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r>
              <a:rPr lang="en-US" dirty="0">
                <a:solidFill>
                  <a:srgbClr val="E20074"/>
                </a:solidFill>
                <a:latin typeface="TeleGrotesk Next Ultra" pitchFamily="2" charset="0"/>
                <a:ea typeface="TeleGrotesk Next Ultra" pitchFamily="2" charset="0"/>
                <a:cs typeface="TeleGrotesk Next Ultra" pitchFamily="2" charset="0"/>
              </a:rPr>
              <a:t>FREE </a:t>
            </a:r>
            <a:r>
              <a:rPr lang="en-US" dirty="0">
                <a:latin typeface="TeleGrotesk Next" pitchFamily="2" charset="0"/>
              </a:rPr>
              <a:t>Wi-Fi-enabled hotspots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endParaRPr lang="en-US" sz="3600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r>
              <a:rPr lang="en-US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Web content filtering and malware blocking included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endParaRPr lang="en-US" dirty="0"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  <a:p>
            <a:endParaRPr lang="en-US" dirty="0"/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endParaRPr lang="en-US" dirty="0">
              <a:latin typeface="TeleGrotesk Nex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DB94DB-C5AA-4578-9311-0C38E9CD4BC1}"/>
              </a:ext>
            </a:extLst>
          </p:cNvPr>
          <p:cNvSpPr txBox="1"/>
          <p:nvPr/>
        </p:nvSpPr>
        <p:spPr>
          <a:xfrm>
            <a:off x="929640" y="1617531"/>
            <a:ext cx="4228185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latin typeface="TeleGrotesk Next Ultra" pitchFamily="2" charset="0"/>
              </a:rPr>
              <a:t>Increase opportunities for success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75A4C2-FD64-40C9-8C27-8C645A369557}"/>
              </a:ext>
            </a:extLst>
          </p:cNvPr>
          <p:cNvCxnSpPr>
            <a:cxnSpLocks/>
          </p:cNvCxnSpPr>
          <p:nvPr/>
        </p:nvCxnSpPr>
        <p:spPr>
          <a:xfrm>
            <a:off x="-12357" y="2149455"/>
            <a:ext cx="753762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4291AF8C-7F72-E141-8BFD-18B2F03C14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0" t="43148" r="69300" b="48746"/>
          <a:stretch/>
        </p:blipFill>
        <p:spPr>
          <a:xfrm>
            <a:off x="983775" y="4514383"/>
            <a:ext cx="825722" cy="865333"/>
          </a:xfrm>
          <a:prstGeom prst="rect">
            <a:avLst/>
          </a:prstGeom>
        </p:spPr>
      </p:pic>
      <p:pic>
        <p:nvPicPr>
          <p:cNvPr id="11" name="Picture 1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077ED187-01EA-1B4F-A571-4D4E7BFAA8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3" t="43273" r="39097" b="48621"/>
          <a:stretch/>
        </p:blipFill>
        <p:spPr>
          <a:xfrm>
            <a:off x="920374" y="3699266"/>
            <a:ext cx="825722" cy="865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A246EC-52FF-8C4B-8379-7CDB0E5D6061}"/>
              </a:ext>
            </a:extLst>
          </p:cNvPr>
          <p:cNvSpPr txBox="1"/>
          <p:nvPr/>
        </p:nvSpPr>
        <p:spPr>
          <a:xfrm>
            <a:off x="929641" y="2855782"/>
            <a:ext cx="5280660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r>
              <a:rPr lang="en-US" dirty="0">
                <a:latin typeface="TeleGrotesk Next" pitchFamily="2" charset="0"/>
              </a:rPr>
              <a:t>Project 10Million plans include the benefit from our expanded</a:t>
            </a:r>
            <a:r>
              <a:rPr lang="en-US" dirty="0">
                <a:solidFill>
                  <a:srgbClr val="E20074"/>
                </a:solidFill>
                <a:latin typeface="TeleGrotesk Next Ultra" pitchFamily="2" charset="0"/>
                <a:ea typeface="TeleGrotesk Next Ultra" pitchFamily="2" charset="0"/>
                <a:cs typeface="TeleGrotesk Next Ultra" pitchFamily="2" charset="0"/>
              </a:rPr>
              <a:t> </a:t>
            </a:r>
            <a:r>
              <a:rPr lang="en-US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network capacity,</a:t>
            </a:r>
            <a:r>
              <a:rPr lang="en-US" dirty="0">
                <a:solidFill>
                  <a:srgbClr val="E20074"/>
                </a:solidFill>
                <a:latin typeface="TeleGrotesk Next Ultra" pitchFamily="2" charset="0"/>
                <a:ea typeface="TeleGrotesk Next Ultra" pitchFamily="2" charset="0"/>
                <a:cs typeface="TeleGrotesk Next Ultra" pitchFamily="2" charset="0"/>
              </a:rPr>
              <a:t> plus:</a:t>
            </a:r>
            <a:endParaRPr lang="en-US" dirty="0">
              <a:latin typeface="TeleGrotesk Nex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endParaRPr lang="en-US" dirty="0">
              <a:solidFill>
                <a:srgbClr val="E20074"/>
              </a:solidFill>
              <a:latin typeface="TeleGrotesk Next Ultra" pitchFamily="2" charset="0"/>
              <a:ea typeface="TeleGrotesk Next Ultra" pitchFamily="2" charset="0"/>
              <a:cs typeface="TeleGrotesk Next Ultr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B8C274-DCA4-5045-B622-848E832342A7}"/>
              </a:ext>
            </a:extLst>
          </p:cNvPr>
          <p:cNvSpPr txBox="1"/>
          <p:nvPr/>
        </p:nvSpPr>
        <p:spPr>
          <a:xfrm>
            <a:off x="1028700" y="6353455"/>
            <a:ext cx="5181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During congestion, Project 10Million customers may notice speeds lower than other customers due to data prioritization. Video typically streams at DVD quality (480p).</a:t>
            </a:r>
          </a:p>
          <a:p>
            <a:endParaRPr lang="en-US" sz="1200" dirty="0"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984461-EEFE-F641-AE00-664E38C9E159}"/>
              </a:ext>
            </a:extLst>
          </p:cNvPr>
          <p:cNvSpPr txBox="1"/>
          <p:nvPr/>
        </p:nvSpPr>
        <p:spPr>
          <a:xfrm>
            <a:off x="7940521" y="-31615"/>
            <a:ext cx="3318663" cy="68223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br>
              <a:rPr lang="en-US" sz="2400" kern="0" dirty="0">
                <a:solidFill>
                  <a:schemeClr val="bg1"/>
                </a:solidFill>
                <a:latin typeface="Tele-GroteskUlt"/>
              </a:rPr>
            </a:br>
            <a:r>
              <a:rPr lang="en-US" sz="2400" kern="0" dirty="0">
                <a:solidFill>
                  <a:schemeClr val="bg1"/>
                </a:solidFill>
                <a:latin typeface="Tele-GroteskUlt"/>
              </a:rPr>
              <a:t>General plans:</a:t>
            </a:r>
          </a:p>
          <a:p>
            <a:pPr algn="ctr">
              <a:defRPr/>
            </a:pPr>
            <a:endParaRPr lang="en-US" sz="1600" kern="0" dirty="0">
              <a:solidFill>
                <a:schemeClr val="bg1"/>
              </a:solidFill>
              <a:latin typeface="Tele-GroteskUlt"/>
            </a:endParaRPr>
          </a:p>
          <a:p>
            <a:pPr algn="ctr">
              <a:defRPr/>
            </a:pPr>
            <a:endParaRPr lang="en-US" sz="800" b="1" kern="0" baseline="20000" dirty="0">
              <a:solidFill>
                <a:srgbClr val="E20074"/>
              </a:solidFill>
              <a:latin typeface="TeleGrotesk Next Ultra" pitchFamily="2" charset="77"/>
              <a:ea typeface="TeleGrotesk Next Ultra" pitchFamily="2" charset="77"/>
              <a:cs typeface="TeleGrotesk Next Ultra" pitchFamily="2" charset="77"/>
            </a:endParaRPr>
          </a:p>
          <a:p>
            <a:pPr algn="ctr">
              <a:defRPr/>
            </a:pPr>
            <a:r>
              <a:rPr lang="en-US" sz="3600" b="1" kern="0" baseline="2000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$</a:t>
            </a:r>
            <a:r>
              <a:rPr lang="en-US" sz="3600" b="1" kern="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12</a:t>
            </a:r>
            <a:r>
              <a:rPr lang="en-US" b="1" kern="0" dirty="0">
                <a:solidFill>
                  <a:srgbClr val="E20074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/mo.</a:t>
            </a:r>
            <a:r>
              <a:rPr lang="en-US" sz="1200" b="1" kern="0" dirty="0">
                <a:solidFill>
                  <a:schemeClr val="accent1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+ taxes &amp; fees</a:t>
            </a:r>
            <a:br>
              <a:rPr lang="en-US" sz="1999" kern="0" dirty="0">
                <a:solidFill>
                  <a:srgbClr val="FFFFFF"/>
                </a:solidFill>
                <a:latin typeface="Tele-GroteskUlt"/>
              </a:rPr>
            </a:br>
            <a:r>
              <a:rPr lang="en-US" kern="0" spc="-200" dirty="0">
                <a:solidFill>
                  <a:schemeClr val="bg1"/>
                </a:solidFill>
                <a:latin typeface="Tele-GroteskUlt"/>
              </a:rPr>
              <a:t>1</a:t>
            </a:r>
            <a:r>
              <a:rPr lang="en-US" b="1" kern="0" dirty="0">
                <a:solidFill>
                  <a:srgbClr val="FFFFFF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00GB data </a:t>
            </a:r>
            <a:r>
              <a:rPr lang="en-US" b="1" kern="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per month</a:t>
            </a:r>
          </a:p>
          <a:p>
            <a:pPr algn="ctr">
              <a:lnSpc>
                <a:spcPts val="1800"/>
              </a:lnSpc>
              <a:defRPr/>
            </a:pPr>
            <a:r>
              <a:rPr lang="en-US" b="1" kern="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2 yr. term</a:t>
            </a:r>
          </a:p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TeleGrotesk Next Medium" pitchFamily="2" charset="77"/>
              <a:ea typeface="TeleGrotesk Next Medium" pitchFamily="2" charset="77"/>
              <a:cs typeface="TeleGrotesk Next Medium" pitchFamily="2" charset="77"/>
            </a:endParaRPr>
          </a:p>
          <a:p>
            <a:pPr algn="ctr">
              <a:defRPr/>
            </a:pPr>
            <a:r>
              <a:rPr lang="en-US" sz="3600" b="1" kern="0" baseline="2000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$</a:t>
            </a:r>
            <a:r>
              <a:rPr lang="en-US" sz="3600" b="1" kern="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15</a:t>
            </a:r>
            <a:r>
              <a:rPr lang="en-US" b="1" kern="0" dirty="0">
                <a:solidFill>
                  <a:srgbClr val="E20074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/mo.</a:t>
            </a:r>
            <a:r>
              <a:rPr lang="en-US" b="1" kern="0" dirty="0">
                <a:solidFill>
                  <a:schemeClr val="accent1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</a:t>
            </a:r>
            <a:r>
              <a:rPr lang="en-US" sz="1200" b="1" kern="0" dirty="0">
                <a:solidFill>
                  <a:schemeClr val="accent1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+ taxes &amp; fees</a:t>
            </a:r>
            <a:br>
              <a:rPr lang="en-US" sz="2400" kern="0" dirty="0">
                <a:solidFill>
                  <a:srgbClr val="FFFFFF"/>
                </a:solidFill>
                <a:latin typeface="Tele-GroteskUlt"/>
              </a:rPr>
            </a:br>
            <a:r>
              <a:rPr lang="en-US" b="1" kern="0" dirty="0">
                <a:solidFill>
                  <a:srgbClr val="FFFFFF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Unlimited data </a:t>
            </a:r>
            <a:r>
              <a:rPr lang="en-US" b="1" kern="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per month</a:t>
            </a:r>
          </a:p>
          <a:p>
            <a:pPr algn="ctr">
              <a:lnSpc>
                <a:spcPts val="1800"/>
              </a:lnSpc>
              <a:defRPr/>
            </a:pPr>
            <a:r>
              <a:rPr lang="en-US" b="1" kern="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2 yr. term</a:t>
            </a:r>
          </a:p>
          <a:p>
            <a:pPr algn="ctr">
              <a:defRPr/>
            </a:pPr>
            <a:endParaRPr lang="en-US" b="1" kern="0" dirty="0">
              <a:solidFill>
                <a:srgbClr val="E20074"/>
              </a:solidFill>
              <a:latin typeface="TeleGrotesk Next Ultra" pitchFamily="2" charset="77"/>
              <a:ea typeface="TeleGrotesk Next Ultra" pitchFamily="2" charset="77"/>
              <a:cs typeface="TeleGrotesk Next Ultra" pitchFamily="2" charset="77"/>
            </a:endParaRPr>
          </a:p>
          <a:p>
            <a:pPr algn="ctr">
              <a:defRPr/>
            </a:pPr>
            <a:r>
              <a:rPr lang="en-US" sz="3600" b="1" kern="0" baseline="2000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$</a:t>
            </a:r>
            <a:r>
              <a:rPr lang="en-US" sz="3600" b="1" kern="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20</a:t>
            </a:r>
            <a:r>
              <a:rPr lang="en-US" b="1" kern="0" dirty="0">
                <a:solidFill>
                  <a:srgbClr val="E20074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/mo.</a:t>
            </a:r>
            <a:r>
              <a:rPr lang="en-US" b="1" kern="0" dirty="0">
                <a:solidFill>
                  <a:srgbClr val="FFFFFF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</a:t>
            </a:r>
            <a:r>
              <a:rPr lang="en-US" sz="1200" b="1" kern="0" dirty="0">
                <a:solidFill>
                  <a:schemeClr val="accent1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+ taxes &amp; fees</a:t>
            </a:r>
            <a:br>
              <a:rPr lang="en-US" sz="2400" kern="0" dirty="0">
                <a:solidFill>
                  <a:srgbClr val="FFFFFF"/>
                </a:solidFill>
                <a:latin typeface="Tele-GroteskUlt"/>
              </a:rPr>
            </a:br>
            <a:r>
              <a:rPr lang="en-US" b="1" kern="0" dirty="0">
                <a:solidFill>
                  <a:srgbClr val="FFFFFF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 Unlimited data </a:t>
            </a:r>
            <a:r>
              <a:rPr lang="en-US" b="1" kern="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per month</a:t>
            </a:r>
          </a:p>
          <a:p>
            <a:pPr algn="ctr">
              <a:lnSpc>
                <a:spcPts val="1800"/>
              </a:lnSpc>
              <a:defRPr/>
            </a:pPr>
            <a:r>
              <a:rPr lang="en-US" b="1" kern="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1 yr. term</a:t>
            </a:r>
          </a:p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TeleGrotesk Next Medium" pitchFamily="2" charset="77"/>
              <a:ea typeface="TeleGrotesk Next Medium" pitchFamily="2" charset="77"/>
              <a:cs typeface="TeleGrotesk Next Medium" pitchFamily="2" charset="77"/>
            </a:endParaRPr>
          </a:p>
          <a:p>
            <a:pPr algn="ctr">
              <a:defRPr/>
            </a:pPr>
            <a:r>
              <a:rPr lang="en-US" sz="3600" b="1" kern="0" baseline="2000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$</a:t>
            </a:r>
            <a:r>
              <a:rPr lang="en-US" sz="3600" b="1" kern="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25</a:t>
            </a:r>
            <a:r>
              <a:rPr lang="en-US" b="1" kern="0" dirty="0">
                <a:solidFill>
                  <a:srgbClr val="E20074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/mo</a:t>
            </a:r>
            <a:r>
              <a:rPr lang="en-US" sz="1200" b="1" kern="0" dirty="0">
                <a:solidFill>
                  <a:srgbClr val="E20074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.</a:t>
            </a:r>
            <a:r>
              <a:rPr lang="en-US" sz="1200" b="1" kern="0" dirty="0">
                <a:solidFill>
                  <a:srgbClr val="FFFFFF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</a:t>
            </a:r>
            <a:r>
              <a:rPr lang="en-US" sz="1200" b="1" kern="0" dirty="0">
                <a:solidFill>
                  <a:schemeClr val="accent1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+ taxes &amp; fees</a:t>
            </a:r>
            <a:br>
              <a:rPr lang="en-US" sz="3200" kern="0" dirty="0">
                <a:solidFill>
                  <a:srgbClr val="FFFFFF"/>
                </a:solidFill>
                <a:latin typeface="Tele-GroteskUlt"/>
              </a:rPr>
            </a:br>
            <a:r>
              <a:rPr lang="en-US" b="1" kern="0" dirty="0">
                <a:solidFill>
                  <a:srgbClr val="FFFFFF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Unlimited data </a:t>
            </a:r>
            <a:r>
              <a:rPr lang="en-US" b="1" kern="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per month</a:t>
            </a:r>
          </a:p>
          <a:p>
            <a:pPr algn="ctr">
              <a:lnSpc>
                <a:spcPts val="1800"/>
              </a:lnSpc>
              <a:defRPr/>
            </a:pPr>
            <a:r>
              <a:rPr lang="en-US" b="1" kern="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Month to month</a:t>
            </a:r>
          </a:p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TeleGrotesk Next Medium" pitchFamily="2" charset="77"/>
              <a:ea typeface="TeleGrotesk Next Medium" pitchFamily="2" charset="77"/>
              <a:cs typeface="TeleGrotesk Next Medium" pitchFamily="2" charset="77"/>
            </a:endParaRPr>
          </a:p>
          <a:p>
            <a:pPr algn="ctr">
              <a:defRPr/>
            </a:pPr>
            <a:endParaRPr lang="en-US" sz="2000" b="1" kern="0" dirty="0">
              <a:solidFill>
                <a:srgbClr val="E20074"/>
              </a:solidFill>
              <a:latin typeface="TeleGrotesk Next Ultra" pitchFamily="2" charset="77"/>
              <a:ea typeface="TeleGrotesk Next Ultra" pitchFamily="2" charset="77"/>
              <a:cs typeface="TeleGrotesk Next Ultr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4ED858-F8DA-2E43-91CC-9C7EBA2569CF}"/>
              </a:ext>
            </a:extLst>
          </p:cNvPr>
          <p:cNvSpPr txBox="1"/>
          <p:nvPr/>
        </p:nvSpPr>
        <p:spPr>
          <a:xfrm>
            <a:off x="7037630" y="6402307"/>
            <a:ext cx="5149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+mj-lt"/>
              </a:rPr>
              <a:t>No eligibility requirements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495082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A9DC4C-04A5-4865-942C-92E41CE086F1}"/>
              </a:ext>
            </a:extLst>
          </p:cNvPr>
          <p:cNvSpPr txBox="1"/>
          <p:nvPr/>
        </p:nvSpPr>
        <p:spPr>
          <a:xfrm>
            <a:off x="1757414" y="3069032"/>
            <a:ext cx="3796364" cy="276998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Font typeface="Wingdings" pitchFamily="2" charset="2"/>
              <a:buChar char="§"/>
            </a:pPr>
            <a:r>
              <a:rPr lang="en-US" sz="20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District submits application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Font typeface="Wingdings" pitchFamily="2" charset="2"/>
              <a:buChar char="§"/>
            </a:pPr>
            <a:r>
              <a:rPr lang="en-US" sz="20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Interview call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Font typeface="Wingdings" pitchFamily="2" charset="2"/>
              <a:buChar char="§"/>
            </a:pPr>
            <a:r>
              <a:rPr lang="en-US" sz="20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Network coverage analysis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Font typeface="Wingdings" pitchFamily="2" charset="2"/>
              <a:buChar char="§"/>
            </a:pPr>
            <a:r>
              <a:rPr lang="en-US" sz="20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Eligibility and approval process   (1 student ID per eligible household required)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Font typeface="Wingdings" pitchFamily="2" charset="2"/>
              <a:buChar char="§"/>
            </a:pPr>
            <a:r>
              <a:rPr lang="en-US" sz="20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Notification of program participation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Font typeface="Wingdings" pitchFamily="2" charset="2"/>
              <a:buChar char="§"/>
            </a:pPr>
            <a:r>
              <a:rPr lang="en-US" sz="20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Deployment and implementation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DB94DB-C5AA-4578-9311-0C38E9CD4BC1}"/>
              </a:ext>
            </a:extLst>
          </p:cNvPr>
          <p:cNvSpPr txBox="1"/>
          <p:nvPr/>
        </p:nvSpPr>
        <p:spPr>
          <a:xfrm>
            <a:off x="929640" y="1617531"/>
            <a:ext cx="4838699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latin typeface="TeleGrotesk Next Ultra" pitchFamily="2" charset="0"/>
              </a:rPr>
              <a:t>Participation process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75A4C2-FD64-40C9-8C27-8C645A369557}"/>
              </a:ext>
            </a:extLst>
          </p:cNvPr>
          <p:cNvCxnSpPr>
            <a:cxnSpLocks/>
          </p:cNvCxnSpPr>
          <p:nvPr/>
        </p:nvCxnSpPr>
        <p:spPr>
          <a:xfrm>
            <a:off x="-12357" y="1879290"/>
            <a:ext cx="753762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66BA737-9132-4C0C-86A4-F461F6C23870}"/>
              </a:ext>
            </a:extLst>
          </p:cNvPr>
          <p:cNvSpPr txBox="1"/>
          <p:nvPr/>
        </p:nvSpPr>
        <p:spPr>
          <a:xfrm>
            <a:off x="6270058" y="3069031"/>
            <a:ext cx="5145504" cy="15388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Font typeface="Wingdings" pitchFamily="2" charset="2"/>
              <a:buChar char="§"/>
            </a:pPr>
            <a:r>
              <a:rPr lang="en-US" sz="20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District submits application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Font typeface="Wingdings" pitchFamily="2" charset="2"/>
              <a:buChar char="§"/>
            </a:pPr>
            <a:r>
              <a:rPr lang="en-US" sz="20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No eligibility criteria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Font typeface="Wingdings" pitchFamily="2" charset="2"/>
              <a:buChar char="§"/>
            </a:pPr>
            <a:r>
              <a:rPr lang="en-US" sz="20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Network coverage analysis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Font typeface="Wingdings" pitchFamily="2" charset="2"/>
              <a:buChar char="§"/>
            </a:pPr>
            <a:r>
              <a:rPr lang="en-US" sz="20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Notification of program participation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Font typeface="Wingdings" pitchFamily="2" charset="2"/>
              <a:buChar char="§"/>
            </a:pPr>
            <a:r>
              <a:rPr lang="en-US" sz="20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Deployment and implementation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88D4C1-C9D4-48C8-9077-AA9ACB5EC56E}"/>
              </a:ext>
            </a:extLst>
          </p:cNvPr>
          <p:cNvSpPr txBox="1"/>
          <p:nvPr/>
        </p:nvSpPr>
        <p:spPr>
          <a:xfrm>
            <a:off x="1596839" y="2592954"/>
            <a:ext cx="4497573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r>
              <a:rPr lang="en-US" sz="2400" b="1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Program participants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48D01A-6462-4663-837B-3A724D2A83CE}"/>
              </a:ext>
            </a:extLst>
          </p:cNvPr>
          <p:cNvSpPr txBox="1"/>
          <p:nvPr/>
        </p:nvSpPr>
        <p:spPr>
          <a:xfrm>
            <a:off x="6122519" y="2592954"/>
            <a:ext cx="4497573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r>
              <a:rPr lang="en-US" sz="2400" b="1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General participants</a:t>
            </a:r>
          </a:p>
        </p:txBody>
      </p:sp>
    </p:spTree>
    <p:extLst>
      <p:ext uri="{BB962C8B-B14F-4D97-AF65-F5344CB8AC3E}">
        <p14:creationId xmlns:p14="http://schemas.microsoft.com/office/powerpoint/2010/main" val="155607031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at a table in front of a window&#10;&#10;Description automatically generated">
            <a:extLst>
              <a:ext uri="{FF2B5EF4-FFF2-40B4-BE49-F238E27FC236}">
                <a16:creationId xmlns:a16="http://schemas.microsoft.com/office/drawing/2014/main" id="{14E7700E-51EA-B549-B4EA-CACAC5EF9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1" t="33435" r="31695" b="6116"/>
          <a:stretch/>
        </p:blipFill>
        <p:spPr>
          <a:xfrm>
            <a:off x="7048410" y="0"/>
            <a:ext cx="514041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A00870-E34C-40F2-B6D1-3E892E3E0DC6}"/>
              </a:ext>
            </a:extLst>
          </p:cNvPr>
          <p:cNvSpPr txBox="1"/>
          <p:nvPr/>
        </p:nvSpPr>
        <p:spPr>
          <a:xfrm>
            <a:off x="914400" y="2514600"/>
            <a:ext cx="4853939" cy="30469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TeleGrotesk Next" pitchFamily="2" charset="0"/>
              </a:rPr>
              <a:t>In the U.S., there are 56 million households with children, and nearly 15% of those homes do not have internet.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Font typeface="Wingdings" panose="05000000000000000000" pitchFamily="2" charset="2"/>
              <a:buChar char="§"/>
            </a:pPr>
            <a:endParaRPr lang="en-US" dirty="0">
              <a:latin typeface="TeleGrotesk Next" pitchFamily="2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TeleGrotesk Next" pitchFamily="2" charset="0"/>
              </a:rPr>
              <a:t>Studies show that those students without home internet access have a consistent pattern of lower scores in reading, math, and science. 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endParaRPr lang="en-US" dirty="0">
              <a:latin typeface="TeleGrotesk Next" pitchFamily="2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TeleGrotesk Next" pitchFamily="2" charset="0"/>
              </a:rPr>
              <a:t>Empirical research supports a link between student internet access, motivation, engagement, attendance, and academic achievement.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7EDE25-64F2-44DE-A9C8-A6ADF3B46617}"/>
              </a:ext>
            </a:extLst>
          </p:cNvPr>
          <p:cNvSpPr txBox="1"/>
          <p:nvPr/>
        </p:nvSpPr>
        <p:spPr>
          <a:xfrm>
            <a:off x="929639" y="1617530"/>
            <a:ext cx="5490847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latin typeface="TeleGrotesk Next Ultra" pitchFamily="2" charset="0"/>
              </a:rPr>
              <a:t>What is the homework gap?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F704AC-7A27-4F4C-A582-C0CE08BDA5D6}"/>
              </a:ext>
            </a:extLst>
          </p:cNvPr>
          <p:cNvCxnSpPr>
            <a:cxnSpLocks/>
          </p:cNvCxnSpPr>
          <p:nvPr/>
        </p:nvCxnSpPr>
        <p:spPr>
          <a:xfrm>
            <a:off x="-12357" y="1879290"/>
            <a:ext cx="753762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378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2E95F-F74F-CF4B-92E5-B6FC37252C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2" r="24800" b="-190"/>
          <a:stretch/>
        </p:blipFill>
        <p:spPr>
          <a:xfrm flipH="1">
            <a:off x="7030665" y="-1"/>
            <a:ext cx="5158160" cy="69706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DB94DB-C5AA-4578-9311-0C38E9CD4BC1}"/>
              </a:ext>
            </a:extLst>
          </p:cNvPr>
          <p:cNvSpPr txBox="1"/>
          <p:nvPr/>
        </p:nvSpPr>
        <p:spPr>
          <a:xfrm>
            <a:off x="929640" y="1617530"/>
            <a:ext cx="6101032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latin typeface="TeleGrotesk Next Ultra" pitchFamily="2" charset="0"/>
              </a:rPr>
              <a:t>Homework vs. schoolwork gap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75A4C2-FD64-40C9-8C27-8C645A369557}"/>
              </a:ext>
            </a:extLst>
          </p:cNvPr>
          <p:cNvCxnSpPr>
            <a:cxnSpLocks/>
          </p:cNvCxnSpPr>
          <p:nvPr/>
        </p:nvCxnSpPr>
        <p:spPr>
          <a:xfrm>
            <a:off x="-12357" y="1879290"/>
            <a:ext cx="753762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CFCA4BF-4169-BE4C-8DB6-842A77AF031A}"/>
              </a:ext>
            </a:extLst>
          </p:cNvPr>
          <p:cNvSpPr txBox="1"/>
          <p:nvPr/>
        </p:nvSpPr>
        <p:spPr>
          <a:xfrm>
            <a:off x="929639" y="2721742"/>
            <a:ext cx="5365143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r>
              <a:rPr lang="en-US" sz="2400" dirty="0">
                <a:solidFill>
                  <a:srgbClr val="E20074"/>
                </a:solidFill>
                <a:latin typeface="TeleGrotesk Next Ultra" pitchFamily="2" charset="0"/>
                <a:ea typeface="TeleGrotesk Next Ultra" pitchFamily="2" charset="0"/>
                <a:cs typeface="TeleGrotesk Next Ultra" pitchFamily="2" charset="0"/>
              </a:rPr>
              <a:t>2019</a:t>
            </a:r>
            <a:r>
              <a:rPr lang="en-US" sz="2400" dirty="0">
                <a:solidFill>
                  <a:srgbClr val="000000"/>
                </a:solidFill>
                <a:latin typeface="TeleGrotesk Next Ultra" pitchFamily="2" charset="0"/>
                <a:ea typeface="TeleGrotesk Next Ultra" pitchFamily="2" charset="0"/>
                <a:cs typeface="TeleGrotesk Next Ultra" pitchFamily="2" charset="0"/>
              </a:rPr>
              <a:t> In-person classes + Homework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1C8730-EFD9-3E41-9EDD-D09C5FF83FBE}"/>
              </a:ext>
            </a:extLst>
          </p:cNvPr>
          <p:cNvSpPr txBox="1"/>
          <p:nvPr/>
        </p:nvSpPr>
        <p:spPr>
          <a:xfrm>
            <a:off x="955524" y="4864011"/>
            <a:ext cx="5365143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r>
              <a:rPr lang="en-US" sz="2400" dirty="0">
                <a:solidFill>
                  <a:srgbClr val="E20074"/>
                </a:solidFill>
                <a:latin typeface="TeleGrotesk Next Ultra" pitchFamily="2" charset="0"/>
                <a:ea typeface="TeleGrotesk Next Ultra" pitchFamily="2" charset="0"/>
                <a:cs typeface="TeleGrotesk Next Ultra" pitchFamily="2" charset="0"/>
              </a:rPr>
              <a:t>2020</a:t>
            </a:r>
            <a:r>
              <a:rPr lang="en-US" sz="2400" dirty="0">
                <a:solidFill>
                  <a:srgbClr val="000000"/>
                </a:solidFill>
                <a:latin typeface="TeleGrotesk Next Ultra" pitchFamily="2" charset="0"/>
                <a:ea typeface="TeleGrotesk Next Ultra" pitchFamily="2" charset="0"/>
                <a:cs typeface="TeleGrotesk Next Ultra" pitchFamily="2" charset="0"/>
              </a:rPr>
              <a:t> Online classes + Schoolwork</a:t>
            </a:r>
            <a:endParaRPr lang="en-US" dirty="0"/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933760F5-60CE-2D40-8AC5-FC06999864A9}"/>
              </a:ext>
            </a:extLst>
          </p:cNvPr>
          <p:cNvSpPr/>
          <p:nvPr/>
        </p:nvSpPr>
        <p:spPr>
          <a:xfrm>
            <a:off x="3227276" y="3610168"/>
            <a:ext cx="821635" cy="92395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D231EA-A1C3-7841-A3C3-A938B24FDE6E}"/>
              </a:ext>
            </a:extLst>
          </p:cNvPr>
          <p:cNvSpPr/>
          <p:nvPr/>
        </p:nvSpPr>
        <p:spPr>
          <a:xfrm>
            <a:off x="4441464" y="3059512"/>
            <a:ext cx="5793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Home internet access need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CB119F-C6DE-9641-A36B-FCB38D3BD03B}"/>
              </a:ext>
            </a:extLst>
          </p:cNvPr>
          <p:cNvSpPr/>
          <p:nvPr/>
        </p:nvSpPr>
        <p:spPr>
          <a:xfrm>
            <a:off x="741405" y="5231041"/>
            <a:ext cx="5793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Home internet access need</a:t>
            </a:r>
          </a:p>
        </p:txBody>
      </p:sp>
    </p:spTree>
    <p:extLst>
      <p:ext uri="{BB962C8B-B14F-4D97-AF65-F5344CB8AC3E}">
        <p14:creationId xmlns:p14="http://schemas.microsoft.com/office/powerpoint/2010/main" val="27344446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boy using a computer sitting on top of a table&#10;&#10;Description automatically generated">
            <a:extLst>
              <a:ext uri="{FF2B5EF4-FFF2-40B4-BE49-F238E27FC236}">
                <a16:creationId xmlns:a16="http://schemas.microsoft.com/office/drawing/2014/main" id="{7F42E95F-F74F-CF4B-92E5-B6FC37252C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1" r="22543"/>
          <a:stretch/>
        </p:blipFill>
        <p:spPr>
          <a:xfrm flipH="1">
            <a:off x="7030672" y="0"/>
            <a:ext cx="5158153" cy="6903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A9DC4C-04A5-4865-942C-92E41CE086F1}"/>
              </a:ext>
            </a:extLst>
          </p:cNvPr>
          <p:cNvSpPr txBox="1"/>
          <p:nvPr/>
        </p:nvSpPr>
        <p:spPr>
          <a:xfrm>
            <a:off x="929641" y="4070919"/>
            <a:ext cx="4816642" cy="29546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$10 billion commitment to internet access and $700 million to Wi-Fi devices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endParaRPr lang="en-US" sz="1600" dirty="0">
              <a:latin typeface="TeleGrotesk Next" pitchFamily="2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TeleGrotesk Next" pitchFamily="2" charset="0"/>
              </a:rPr>
              <a:t>Eligible households receive up to 100GB of </a:t>
            </a:r>
            <a:r>
              <a:rPr lang="en-US" sz="1600" b="1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FREE internet access </a:t>
            </a:r>
            <a:r>
              <a:rPr lang="en-US" sz="1600" dirty="0">
                <a:latin typeface="TeleGrotesk Next" pitchFamily="2" charset="0"/>
              </a:rPr>
              <a:t>each year (1 per household) for five years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Font typeface="Wingdings" panose="05000000000000000000" pitchFamily="2" charset="2"/>
              <a:buChar char="§"/>
            </a:pPr>
            <a:endParaRPr lang="en-US" sz="1600" dirty="0">
              <a:latin typeface="TeleGrotesk Next" pitchFamily="2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TeleGrotesk Next" pitchFamily="2" charset="0"/>
              </a:rPr>
              <a:t>Eligible households receive a </a:t>
            </a:r>
            <a:r>
              <a:rPr lang="en-US" sz="1600" b="1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FREE Wi-Fi-enabled hotspot </a:t>
            </a:r>
            <a:r>
              <a:rPr lang="en-US" sz="1600" dirty="0">
                <a:latin typeface="TeleGrotesk Next" pitchFamily="2" charset="0"/>
              </a:rPr>
              <a:t>(1 per household)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endParaRPr lang="en-US" sz="1600" dirty="0">
              <a:latin typeface="TeleGrotesk Next" pitchFamily="2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Options to address homework and schoolwork gap</a:t>
            </a:r>
            <a:br>
              <a:rPr lang="en-US" sz="1600" dirty="0">
                <a:latin typeface="TeleGrotesk Next" pitchFamily="2" charset="0"/>
              </a:rPr>
            </a:br>
            <a:endParaRPr lang="en-US" sz="1600" dirty="0">
              <a:latin typeface="TeleGrotesk Nex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DB94DB-C5AA-4578-9311-0C38E9CD4BC1}"/>
              </a:ext>
            </a:extLst>
          </p:cNvPr>
          <p:cNvSpPr txBox="1"/>
          <p:nvPr/>
        </p:nvSpPr>
        <p:spPr>
          <a:xfrm>
            <a:off x="929640" y="1617530"/>
            <a:ext cx="5164772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latin typeface="TeleGrotesk Next Ultra" pitchFamily="2" charset="0"/>
              </a:rPr>
              <a:t>Closing the schoolwork gap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75A4C2-FD64-40C9-8C27-8C645A369557}"/>
              </a:ext>
            </a:extLst>
          </p:cNvPr>
          <p:cNvCxnSpPr>
            <a:cxnSpLocks/>
          </p:cNvCxnSpPr>
          <p:nvPr/>
        </p:nvCxnSpPr>
        <p:spPr>
          <a:xfrm>
            <a:off x="-12357" y="1879290"/>
            <a:ext cx="753762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13E83AD-7FDE-41E5-B675-FB326E27D843}"/>
              </a:ext>
            </a:extLst>
          </p:cNvPr>
          <p:cNvSpPr/>
          <p:nvPr/>
        </p:nvSpPr>
        <p:spPr>
          <a:xfrm>
            <a:off x="833053" y="2514600"/>
            <a:ext cx="57933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We’re committing to help close the homework gap by offering school districts free internet access and mobile hotspots for 10 million eligible households. And, due to COVID-19 many schools are completely online, so we’re offering school districts low-cost options to increased monthly data plans to provide connectivity to their students for free.</a:t>
            </a:r>
          </a:p>
        </p:txBody>
      </p:sp>
    </p:spTree>
    <p:extLst>
      <p:ext uri="{BB962C8B-B14F-4D97-AF65-F5344CB8AC3E}">
        <p14:creationId xmlns:p14="http://schemas.microsoft.com/office/powerpoint/2010/main" val="23047961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70D5F8-4F7E-D044-AF2C-3B7E11E19DE5}"/>
              </a:ext>
            </a:extLst>
          </p:cNvPr>
          <p:cNvSpPr txBox="1"/>
          <p:nvPr/>
        </p:nvSpPr>
        <p:spPr>
          <a:xfrm>
            <a:off x="163629" y="3084988"/>
            <a:ext cx="5072561" cy="1801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Grotesk Next Ultra" pitchFamily="2" charset="0"/>
                <a:ea typeface="+mn-ea"/>
                <a:cs typeface="+mn-cs"/>
              </a:rPr>
              <a:t>Project </a:t>
            </a:r>
            <a:r>
              <a:rPr lang="en-US" sz="5400" kern="900" spc="-500" dirty="0">
                <a:solidFill>
                  <a:srgbClr val="FFFFFF"/>
                </a:solidFill>
                <a:latin typeface="TeleGrotesk Next Ultra" pitchFamily="2" charset="0"/>
              </a:rPr>
              <a:t>1</a:t>
            </a:r>
            <a:r>
              <a:rPr lang="en-US" sz="5400" dirty="0">
                <a:solidFill>
                  <a:srgbClr val="FFFFFF"/>
                </a:solidFill>
                <a:latin typeface="TeleGrotesk Next Ultra" pitchFamily="2" charset="0"/>
              </a:rPr>
              <a:t>0Million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leGrotesk Next Ultr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800" dirty="0">
              <a:solidFill>
                <a:srgbClr val="FFFFFF"/>
              </a:solidFill>
              <a:latin typeface="TeleGrotesk Next Ultra" pitchFamily="2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20074"/>
                </a:solidFill>
                <a:effectLst/>
                <a:uLnTx/>
                <a:uFillTx/>
                <a:latin typeface="TeleGrotesk Next Ultra" pitchFamily="2" charset="0"/>
                <a:ea typeface="+mn-ea"/>
                <a:cs typeface="+mn-cs"/>
              </a:rPr>
              <a:t>Program Plans</a:t>
            </a:r>
          </a:p>
        </p:txBody>
      </p:sp>
    </p:spTree>
    <p:extLst>
      <p:ext uri="{BB962C8B-B14F-4D97-AF65-F5344CB8AC3E}">
        <p14:creationId xmlns:p14="http://schemas.microsoft.com/office/powerpoint/2010/main" val="555810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A9DC4C-04A5-4865-942C-92E41CE086F1}"/>
              </a:ext>
            </a:extLst>
          </p:cNvPr>
          <p:cNvSpPr txBox="1"/>
          <p:nvPr/>
        </p:nvSpPr>
        <p:spPr>
          <a:xfrm>
            <a:off x="1785954" y="3052903"/>
            <a:ext cx="4838699" cy="28007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r>
              <a:rPr lang="en-US" dirty="0">
                <a:solidFill>
                  <a:srgbClr val="E20074"/>
                </a:solidFill>
                <a:latin typeface="TeleGrotesk Next Ultra" pitchFamily="2" charset="0"/>
                <a:ea typeface="TeleGrotesk Next Ultra" pitchFamily="2" charset="0"/>
                <a:cs typeface="TeleGrotesk Next Ultra" pitchFamily="2" charset="0"/>
              </a:rPr>
              <a:t>FREE </a:t>
            </a:r>
            <a:r>
              <a:rPr lang="en-US" dirty="0">
                <a:latin typeface="TeleGrotesk Next" pitchFamily="2" charset="0"/>
                <a:ea typeface="TeleGrotesk Next" pitchFamily="2" charset="0"/>
                <a:cs typeface="TeleGrotesk Next" pitchFamily="2" charset="0"/>
              </a:rPr>
              <a:t>100GB of high-speed data per year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endParaRPr lang="en-US" sz="1400" b="1" dirty="0">
              <a:solidFill>
                <a:srgbClr val="E20074"/>
              </a:solidFill>
              <a:latin typeface="TeleGrotesk Next Ultra" pitchFamily="2" charset="0"/>
              <a:ea typeface="TeleGrotesk Next Ultra" pitchFamily="2" charset="0"/>
              <a:cs typeface="TeleGrotesk Next Ultra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endParaRPr lang="en-US" b="1" dirty="0">
              <a:solidFill>
                <a:srgbClr val="E20074"/>
              </a:solidFill>
              <a:latin typeface="TeleGrotesk Next Ultra" pitchFamily="2" charset="0"/>
              <a:ea typeface="TeleGrotesk Next Ultra" pitchFamily="2" charset="0"/>
              <a:cs typeface="TeleGrotesk Next Ultra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r>
              <a:rPr lang="en-US" dirty="0">
                <a:solidFill>
                  <a:srgbClr val="E20074"/>
                </a:solidFill>
                <a:latin typeface="TeleGrotesk Next Ultra" pitchFamily="2" charset="0"/>
                <a:ea typeface="TeleGrotesk Next Ultra" pitchFamily="2" charset="0"/>
                <a:cs typeface="TeleGrotesk Next Ultra" pitchFamily="2" charset="0"/>
              </a:rPr>
              <a:t>FREE </a:t>
            </a:r>
            <a:r>
              <a:rPr lang="en-US" dirty="0">
                <a:latin typeface="TeleGrotesk Next" pitchFamily="2" charset="0"/>
              </a:rPr>
              <a:t>Wi-Fi-enabled hotspots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endParaRPr lang="en-US" sz="2800" dirty="0">
              <a:latin typeface="TeleGrotesk Nex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r>
              <a:rPr lang="en-US" dirty="0">
                <a:latin typeface="TeleGrotesk Next" pitchFamily="2" charset="0"/>
              </a:rPr>
              <a:t>Option to purchase program-exclusive Wi-Fi-enabled devices at </a:t>
            </a:r>
            <a:r>
              <a:rPr lang="en-US" dirty="0">
                <a:latin typeface="+mn-lt"/>
              </a:rPr>
              <a:t>significantly discounted cost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endParaRPr lang="en-US" sz="2800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r>
              <a:rPr lang="en-US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Web content filtering and malware blocking included</a:t>
            </a:r>
            <a:endParaRPr lang="en-US" dirty="0">
              <a:latin typeface="TeleGrotesk Nex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DB94DB-C5AA-4578-9311-0C38E9CD4BC1}"/>
              </a:ext>
            </a:extLst>
          </p:cNvPr>
          <p:cNvSpPr txBox="1"/>
          <p:nvPr/>
        </p:nvSpPr>
        <p:spPr>
          <a:xfrm>
            <a:off x="949427" y="1183042"/>
            <a:ext cx="10748895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latin typeface="TeleGrotesk Next Ultra" pitchFamily="2" charset="0"/>
              </a:rPr>
              <a:t>Powering the future of education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75A4C2-FD64-40C9-8C27-8C645A369557}"/>
              </a:ext>
            </a:extLst>
          </p:cNvPr>
          <p:cNvCxnSpPr>
            <a:cxnSpLocks/>
          </p:cNvCxnSpPr>
          <p:nvPr/>
        </p:nvCxnSpPr>
        <p:spPr>
          <a:xfrm>
            <a:off x="7430" y="1493700"/>
            <a:ext cx="753762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4291AF8C-7F72-E141-8BFD-18B2F03C14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0" t="43148" r="69300" b="48746"/>
          <a:stretch/>
        </p:blipFill>
        <p:spPr>
          <a:xfrm>
            <a:off x="836650" y="5235331"/>
            <a:ext cx="825722" cy="865333"/>
          </a:xfrm>
          <a:prstGeom prst="rect">
            <a:avLst/>
          </a:prstGeom>
        </p:spPr>
      </p:pic>
      <p:pic>
        <p:nvPicPr>
          <p:cNvPr id="11" name="Picture 1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077ED187-01EA-1B4F-A571-4D4E7BFAA8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3" t="43273" r="39097" b="48621"/>
          <a:stretch/>
        </p:blipFill>
        <p:spPr>
          <a:xfrm>
            <a:off x="761192" y="3528791"/>
            <a:ext cx="825722" cy="865333"/>
          </a:xfrm>
          <a:prstGeom prst="rect">
            <a:avLst/>
          </a:prstGeom>
        </p:spPr>
      </p:pic>
      <p:pic>
        <p:nvPicPr>
          <p:cNvPr id="13" name="Picture 1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A82D63A0-C313-7142-AD91-612A63F7FB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54159" r="69641" b="37735"/>
          <a:stretch/>
        </p:blipFill>
        <p:spPr>
          <a:xfrm>
            <a:off x="795440" y="4282713"/>
            <a:ext cx="825722" cy="865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A246EC-52FF-8C4B-8379-7CDB0E5D6061}"/>
              </a:ext>
            </a:extLst>
          </p:cNvPr>
          <p:cNvSpPr txBox="1"/>
          <p:nvPr/>
        </p:nvSpPr>
        <p:spPr>
          <a:xfrm>
            <a:off x="969225" y="2057344"/>
            <a:ext cx="5384532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r>
              <a:rPr lang="en-US" dirty="0">
                <a:latin typeface="TeleGrotesk Next" pitchFamily="2" charset="0"/>
              </a:rPr>
              <a:t>Like all T-Mobile customers, Project 10Million recipients will benefit from our expanded</a:t>
            </a:r>
            <a:r>
              <a:rPr lang="en-US" dirty="0">
                <a:solidFill>
                  <a:srgbClr val="E20074"/>
                </a:solidFill>
                <a:latin typeface="TeleGrotesk Next Ultra" pitchFamily="2" charset="0"/>
                <a:ea typeface="TeleGrotesk Next Ultra" pitchFamily="2" charset="0"/>
                <a:cs typeface="TeleGrotesk Next Ultra" pitchFamily="2" charset="0"/>
              </a:rPr>
              <a:t> </a:t>
            </a:r>
            <a:r>
              <a:rPr lang="en-US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network capacity,</a:t>
            </a:r>
            <a:r>
              <a:rPr lang="en-US" dirty="0">
                <a:solidFill>
                  <a:srgbClr val="E20074"/>
                </a:solidFill>
                <a:latin typeface="TeleGrotesk Next Ultra" pitchFamily="2" charset="0"/>
                <a:ea typeface="TeleGrotesk Next Ultra" pitchFamily="2" charset="0"/>
                <a:cs typeface="TeleGrotesk Next Ultra" pitchFamily="2" charset="0"/>
              </a:rPr>
              <a:t> plus:</a:t>
            </a:r>
            <a:endParaRPr lang="en-US" dirty="0">
              <a:latin typeface="TeleGrotesk Nex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B8C274-DCA4-5045-B622-848E832342A7}"/>
              </a:ext>
            </a:extLst>
          </p:cNvPr>
          <p:cNvSpPr txBox="1"/>
          <p:nvPr/>
        </p:nvSpPr>
        <p:spPr>
          <a:xfrm>
            <a:off x="1249511" y="6299815"/>
            <a:ext cx="5181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During congestion, Project 10Million customers may notice speeds lower than other customers due to data prioritization. Video typically streams at DVD quality (480p).</a:t>
            </a:r>
          </a:p>
          <a:p>
            <a:endParaRPr lang="en-US" sz="1200" dirty="0"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05BA9B-8307-469F-ADD3-5D535EFC900C}"/>
              </a:ext>
            </a:extLst>
          </p:cNvPr>
          <p:cNvSpPr txBox="1"/>
          <p:nvPr/>
        </p:nvSpPr>
        <p:spPr>
          <a:xfrm>
            <a:off x="7037630" y="5965148"/>
            <a:ext cx="5149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per NSLP household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+mj-lt"/>
              </a:rPr>
              <a:t>(Within state allotment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A4C12D-534E-4F91-8B4A-92E7AB88FB04}"/>
              </a:ext>
            </a:extLst>
          </p:cNvPr>
          <p:cNvSpPr txBox="1"/>
          <p:nvPr/>
        </p:nvSpPr>
        <p:spPr>
          <a:xfrm>
            <a:off x="7031000" y="2580022"/>
            <a:ext cx="5149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+mj-lt"/>
              </a:rPr>
              <a:t>5-year commitment</a:t>
            </a:r>
          </a:p>
        </p:txBody>
      </p:sp>
      <p:pic>
        <p:nvPicPr>
          <p:cNvPr id="19" name="Graphic 18" descr="Cloud">
            <a:extLst>
              <a:ext uri="{FF2B5EF4-FFF2-40B4-BE49-F238E27FC236}">
                <a16:creationId xmlns:a16="http://schemas.microsoft.com/office/drawing/2014/main" id="{5273466C-A2B8-4880-A747-735724314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931" y="2698627"/>
            <a:ext cx="765542" cy="765542"/>
          </a:xfrm>
          <a:prstGeom prst="rect">
            <a:avLst/>
          </a:prstGeom>
        </p:spPr>
      </p:pic>
      <p:pic>
        <p:nvPicPr>
          <p:cNvPr id="5" name="Picture 4" descr="A person sitting in a park&#10;&#10;Description automatically generated">
            <a:extLst>
              <a:ext uri="{FF2B5EF4-FFF2-40B4-BE49-F238E27FC236}">
                <a16:creationId xmlns:a16="http://schemas.microsoft.com/office/drawing/2014/main" id="{47CFDC7F-8109-4B35-8E99-ADB9E75FBD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9" r="36882"/>
          <a:stretch/>
        </p:blipFill>
        <p:spPr>
          <a:xfrm>
            <a:off x="7045184" y="0"/>
            <a:ext cx="5136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5695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A9DC4C-04A5-4865-942C-92E41CE086F1}"/>
              </a:ext>
            </a:extLst>
          </p:cNvPr>
          <p:cNvSpPr txBox="1"/>
          <p:nvPr/>
        </p:nvSpPr>
        <p:spPr>
          <a:xfrm>
            <a:off x="914399" y="3439977"/>
            <a:ext cx="4497573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r>
              <a:rPr lang="en-US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Using 100GB of data, we can open doorways to a wealth of information, educational resources, and tools to increase opportunities for learning in and outside of the classroom.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DB94DB-C5AA-4578-9311-0C38E9CD4BC1}"/>
              </a:ext>
            </a:extLst>
          </p:cNvPr>
          <p:cNvSpPr txBox="1"/>
          <p:nvPr/>
        </p:nvSpPr>
        <p:spPr>
          <a:xfrm>
            <a:off x="929640" y="1617531"/>
            <a:ext cx="4838699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latin typeface="TeleGrotesk Next Ultra" pitchFamily="2" charset="0"/>
              </a:rPr>
              <a:t>Powering the future </a:t>
            </a:r>
          </a:p>
          <a:p>
            <a:r>
              <a:rPr lang="en-US" sz="3600" dirty="0">
                <a:latin typeface="TeleGrotesk Next Ultra" pitchFamily="2" charset="0"/>
              </a:rPr>
              <a:t>of education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75A4C2-FD64-40C9-8C27-8C645A369557}"/>
              </a:ext>
            </a:extLst>
          </p:cNvPr>
          <p:cNvCxnSpPr>
            <a:cxnSpLocks/>
          </p:cNvCxnSpPr>
          <p:nvPr/>
        </p:nvCxnSpPr>
        <p:spPr>
          <a:xfrm>
            <a:off x="-12357" y="1879290"/>
            <a:ext cx="753762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6789901-38B5-FF49-9161-040ECD6C4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657" y="1945576"/>
            <a:ext cx="5512045" cy="351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1514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1F5363-E12E-41C7-A22B-01076112B3CF}"/>
              </a:ext>
            </a:extLst>
          </p:cNvPr>
          <p:cNvSpPr/>
          <p:nvPr/>
        </p:nvSpPr>
        <p:spPr>
          <a:xfrm>
            <a:off x="7031000" y="893"/>
            <a:ext cx="5156238" cy="68562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ele-GroteskNor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DB419A-20FA-4426-BC7A-FA7D9C3BB573}"/>
              </a:ext>
            </a:extLst>
          </p:cNvPr>
          <p:cNvSpPr txBox="1"/>
          <p:nvPr/>
        </p:nvSpPr>
        <p:spPr>
          <a:xfrm>
            <a:off x="7949788" y="429152"/>
            <a:ext cx="3318663" cy="58009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4000" b="1" kern="0" baseline="2000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$</a:t>
            </a:r>
            <a:r>
              <a:rPr lang="en-US" sz="4000" b="1" kern="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0</a:t>
            </a:r>
            <a:r>
              <a:rPr lang="en-US" sz="2200" b="1" kern="0" dirty="0">
                <a:solidFill>
                  <a:srgbClr val="E20074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/mo.</a:t>
            </a:r>
            <a:r>
              <a:rPr lang="en-US" sz="2200" b="1" kern="0" dirty="0">
                <a:solidFill>
                  <a:srgbClr val="FFFFFF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</a:t>
            </a:r>
            <a:br>
              <a:rPr lang="en-US" sz="1999" kern="0" dirty="0">
                <a:solidFill>
                  <a:srgbClr val="FFFFFF"/>
                </a:solidFill>
                <a:latin typeface="Tele-GroteskUlt"/>
              </a:rPr>
            </a:br>
            <a:r>
              <a:rPr lang="en-US" sz="2400" kern="0" spc="-200" dirty="0">
                <a:solidFill>
                  <a:schemeClr val="bg1"/>
                </a:solidFill>
                <a:latin typeface="Tele-GroteskUlt"/>
              </a:rPr>
              <a:t>1</a:t>
            </a:r>
            <a:r>
              <a:rPr lang="en-US" sz="2400" b="1" kern="0" dirty="0">
                <a:solidFill>
                  <a:srgbClr val="FFFFFF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00GB data </a:t>
            </a:r>
            <a:r>
              <a:rPr lang="en-US" sz="2400" b="1" kern="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per year</a:t>
            </a:r>
          </a:p>
          <a:p>
            <a:pPr algn="ctr">
              <a:defRPr/>
            </a:pPr>
            <a:endParaRPr lang="en-US" sz="2400" b="1" kern="0" dirty="0">
              <a:solidFill>
                <a:srgbClr val="E20074"/>
              </a:solidFill>
              <a:latin typeface="TeleGrotesk Next Ultra" pitchFamily="2" charset="77"/>
              <a:ea typeface="TeleGrotesk Next Ultra" pitchFamily="2" charset="77"/>
              <a:cs typeface="TeleGrotesk Next Ultra" pitchFamily="2" charset="77"/>
            </a:endParaRPr>
          </a:p>
          <a:p>
            <a:pPr algn="ctr">
              <a:defRPr/>
            </a:pPr>
            <a:endParaRPr lang="en-US" sz="2400" b="1" kern="0" dirty="0">
              <a:solidFill>
                <a:srgbClr val="E20074"/>
              </a:solidFill>
              <a:latin typeface="TeleGrotesk Next Ultra" pitchFamily="2" charset="77"/>
              <a:ea typeface="TeleGrotesk Next Ultra" pitchFamily="2" charset="77"/>
              <a:cs typeface="TeleGrotesk Next Ultra" pitchFamily="2" charset="77"/>
            </a:endParaRPr>
          </a:p>
          <a:p>
            <a:pPr algn="ctr">
              <a:defRPr/>
            </a:pPr>
            <a:endParaRPr lang="en-US" sz="2000" kern="0" dirty="0">
              <a:solidFill>
                <a:srgbClr val="FFFFFF"/>
              </a:solidFill>
              <a:latin typeface="TeleGrotesk Next Medium" pitchFamily="2" charset="77"/>
              <a:ea typeface="TeleGrotesk Next Medium" pitchFamily="2" charset="77"/>
              <a:cs typeface="TeleGrotesk Next Medium" pitchFamily="2" charset="77"/>
            </a:endParaRPr>
          </a:p>
          <a:p>
            <a:pPr algn="ctr">
              <a:defRPr/>
            </a:pPr>
            <a:endParaRPr lang="en-US" sz="1100" b="1" kern="0" baseline="20000" dirty="0">
              <a:solidFill>
                <a:srgbClr val="E20074"/>
              </a:solidFill>
              <a:latin typeface="TeleGrotesk Next Ultra" pitchFamily="2" charset="77"/>
              <a:ea typeface="TeleGrotesk Next Ultra" pitchFamily="2" charset="77"/>
              <a:cs typeface="TeleGrotesk Next Ultra" pitchFamily="2" charset="77"/>
            </a:endParaRPr>
          </a:p>
          <a:p>
            <a:pPr algn="ctr">
              <a:defRPr/>
            </a:pPr>
            <a:endParaRPr lang="en-US" sz="4000" b="1" kern="0" baseline="20000" dirty="0">
              <a:solidFill>
                <a:srgbClr val="E20074"/>
              </a:solidFill>
              <a:latin typeface="TeleGrotesk Next Ultra" pitchFamily="2" charset="77"/>
              <a:ea typeface="TeleGrotesk Next Ultra" pitchFamily="2" charset="77"/>
              <a:cs typeface="TeleGrotesk Next Ultra" pitchFamily="2" charset="77"/>
            </a:endParaRPr>
          </a:p>
          <a:p>
            <a:pPr algn="ctr">
              <a:defRPr/>
            </a:pPr>
            <a:r>
              <a:rPr lang="en-US" sz="4000" b="1" kern="0" baseline="2000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$</a:t>
            </a:r>
            <a:r>
              <a:rPr lang="en-US" sz="4000" b="1" kern="0" spc="-500" dirty="0">
                <a:solidFill>
                  <a:schemeClr val="accent1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1</a:t>
            </a:r>
            <a:r>
              <a:rPr lang="en-US" sz="4000" b="1" kern="0" dirty="0">
                <a:solidFill>
                  <a:schemeClr val="accent1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2</a:t>
            </a:r>
            <a:r>
              <a:rPr lang="en-US" sz="2200" b="1" kern="0" dirty="0">
                <a:solidFill>
                  <a:schemeClr val="accent1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/mo. </a:t>
            </a:r>
          </a:p>
          <a:p>
            <a:pPr algn="ctr">
              <a:defRPr/>
            </a:pPr>
            <a:r>
              <a:rPr lang="en-US" sz="1200" b="1" kern="0" dirty="0">
                <a:solidFill>
                  <a:schemeClr val="accent1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   + taxes &amp; fees</a:t>
            </a:r>
          </a:p>
          <a:p>
            <a:pPr algn="ctr">
              <a:defRPr/>
            </a:pPr>
            <a:r>
              <a:rPr lang="en-US" sz="2400" kern="0" spc="-200" dirty="0">
                <a:solidFill>
                  <a:schemeClr val="bg1"/>
                </a:solidFill>
                <a:latin typeface="Tele-GroteskUlt"/>
              </a:rPr>
              <a:t>1</a:t>
            </a:r>
            <a:r>
              <a:rPr lang="en-US" sz="2400" b="1" kern="0" dirty="0">
                <a:solidFill>
                  <a:srgbClr val="FFFFFF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00GB data </a:t>
            </a:r>
            <a:r>
              <a:rPr lang="en-US" sz="2400" b="1" kern="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per month</a:t>
            </a:r>
            <a:endParaRPr lang="en-US" sz="1600" kern="0" dirty="0">
              <a:solidFill>
                <a:srgbClr val="FFFFFF"/>
              </a:solidFill>
              <a:latin typeface="Tele-GroteskHal" pitchFamily="2" charset="77"/>
            </a:endParaRPr>
          </a:p>
          <a:p>
            <a:pPr algn="ctr">
              <a:lnSpc>
                <a:spcPct val="150000"/>
              </a:lnSpc>
              <a:defRPr/>
            </a:pPr>
            <a:endParaRPr lang="en-US" sz="1600" kern="0" dirty="0">
              <a:solidFill>
                <a:srgbClr val="FFFFFF"/>
              </a:solidFill>
              <a:latin typeface="Tele-GroteskHal" pitchFamily="2" charset="77"/>
            </a:endParaRPr>
          </a:p>
          <a:p>
            <a:pPr algn="ctr">
              <a:defRPr/>
            </a:pPr>
            <a:r>
              <a:rPr lang="en-US" sz="4000" b="1" kern="0" baseline="2000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$</a:t>
            </a:r>
            <a:r>
              <a:rPr lang="en-US" sz="4000" b="1" kern="0" spc="-500" dirty="0">
                <a:solidFill>
                  <a:schemeClr val="accent1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1</a:t>
            </a:r>
            <a:r>
              <a:rPr lang="en-US" sz="4000" b="1" kern="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5</a:t>
            </a:r>
            <a:r>
              <a:rPr lang="en-US" sz="2200" b="1" kern="0" dirty="0">
                <a:solidFill>
                  <a:srgbClr val="E20074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/mo.</a:t>
            </a:r>
          </a:p>
          <a:p>
            <a:pPr algn="ctr">
              <a:defRPr/>
            </a:pPr>
            <a:r>
              <a:rPr lang="en-US" sz="1200" b="1" kern="0" dirty="0">
                <a:solidFill>
                  <a:schemeClr val="accent1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  + taxes &amp; fees</a:t>
            </a:r>
            <a:br>
              <a:rPr lang="en-US" sz="2400" kern="0" dirty="0">
                <a:solidFill>
                  <a:srgbClr val="FFFFFF"/>
                </a:solidFill>
                <a:latin typeface="Tele-GroteskUlt"/>
              </a:rPr>
            </a:br>
            <a:r>
              <a:rPr lang="en-US" sz="2400" b="1" kern="0" dirty="0">
                <a:solidFill>
                  <a:srgbClr val="FFFFFF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 Unlimited data </a:t>
            </a:r>
            <a:r>
              <a:rPr lang="en-US" sz="2400" b="1" kern="0" dirty="0">
                <a:solidFill>
                  <a:srgbClr val="E20074"/>
                </a:solidFill>
                <a:latin typeface="TeleGrotesk Next Ultra" pitchFamily="2" charset="77"/>
                <a:ea typeface="TeleGrotesk Next Ultra" pitchFamily="2" charset="77"/>
                <a:cs typeface="TeleGrotesk Next Ultra" pitchFamily="2" charset="77"/>
              </a:rPr>
              <a:t>per month</a:t>
            </a:r>
          </a:p>
          <a:p>
            <a:pPr algn="ctr">
              <a:defRPr/>
            </a:pPr>
            <a:endParaRPr lang="en-US" sz="1400" kern="0" dirty="0">
              <a:solidFill>
                <a:srgbClr val="FFFFFF"/>
              </a:solidFill>
              <a:latin typeface="TeleGrotesk Next Medium" pitchFamily="2" charset="77"/>
              <a:ea typeface="TeleGrotesk Next Medium" pitchFamily="2" charset="77"/>
              <a:cs typeface="TeleGrotesk Next Medium" pitchFamily="2" charset="77"/>
            </a:endParaRPr>
          </a:p>
          <a:p>
            <a:pPr algn="ctr">
              <a:lnSpc>
                <a:spcPct val="150000"/>
              </a:lnSpc>
              <a:defRPr/>
            </a:pPr>
            <a:endParaRPr lang="en-US" sz="1600" kern="0" dirty="0">
              <a:solidFill>
                <a:srgbClr val="FFFFFF"/>
              </a:solidFill>
              <a:latin typeface="Tele-GroteskHal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DB94DB-C5AA-4578-9311-0C38E9CD4BC1}"/>
              </a:ext>
            </a:extLst>
          </p:cNvPr>
          <p:cNvSpPr txBox="1"/>
          <p:nvPr/>
        </p:nvSpPr>
        <p:spPr>
          <a:xfrm>
            <a:off x="949427" y="1397823"/>
            <a:ext cx="4711139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latin typeface="TeleGrotesk Next Ultra" pitchFamily="2" charset="0"/>
              </a:rPr>
              <a:t>More options to increase student success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75A4C2-FD64-40C9-8C27-8C645A369557}"/>
              </a:ext>
            </a:extLst>
          </p:cNvPr>
          <p:cNvCxnSpPr>
            <a:cxnSpLocks/>
          </p:cNvCxnSpPr>
          <p:nvPr/>
        </p:nvCxnSpPr>
        <p:spPr>
          <a:xfrm>
            <a:off x="7430" y="1698300"/>
            <a:ext cx="753762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105BA9B-8307-469F-ADD3-5D535EFC900C}"/>
              </a:ext>
            </a:extLst>
          </p:cNvPr>
          <p:cNvSpPr txBox="1"/>
          <p:nvPr/>
        </p:nvSpPr>
        <p:spPr>
          <a:xfrm>
            <a:off x="7165035" y="6289297"/>
            <a:ext cx="5149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per NSLP household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Available lines are limited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A4C12D-534E-4F91-8B4A-92E7AB88FB04}"/>
              </a:ext>
            </a:extLst>
          </p:cNvPr>
          <p:cNvSpPr txBox="1"/>
          <p:nvPr/>
        </p:nvSpPr>
        <p:spPr>
          <a:xfrm>
            <a:off x="7647688" y="1412120"/>
            <a:ext cx="5149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+mj-lt"/>
              </a:rPr>
              <a:t>5-year commitment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D16F41-A292-4AC5-BB88-31762382F6BB}"/>
              </a:ext>
            </a:extLst>
          </p:cNvPr>
          <p:cNvSpPr/>
          <p:nvPr/>
        </p:nvSpPr>
        <p:spPr>
          <a:xfrm>
            <a:off x="7949788" y="2147161"/>
            <a:ext cx="3260557" cy="450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kern="0" dirty="0">
                <a:solidFill>
                  <a:srgbClr val="FFFFFF"/>
                </a:solidFill>
                <a:latin typeface="Tele-GroteskUlt"/>
              </a:rPr>
              <a:t>Optional plans: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12F536-D3E6-46DC-A30F-8BB94C603808}"/>
              </a:ext>
            </a:extLst>
          </p:cNvPr>
          <p:cNvSpPr txBox="1"/>
          <p:nvPr/>
        </p:nvSpPr>
        <p:spPr>
          <a:xfrm>
            <a:off x="981050" y="2979111"/>
            <a:ext cx="5364733" cy="13849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r>
              <a:rPr lang="en-US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In response to the unique learning challenges students are experiencing in the wake of the COVID-19 pandemic, the Un-carrier is expanding Project 10Million by giving school districts additional plan options with more data to best meet their students’ current needs.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A0B317-99B8-4730-80CD-12070B3CE84D}"/>
              </a:ext>
            </a:extLst>
          </p:cNvPr>
          <p:cNvSpPr txBox="1"/>
          <p:nvPr/>
        </p:nvSpPr>
        <p:spPr>
          <a:xfrm>
            <a:off x="1249511" y="6299815"/>
            <a:ext cx="5181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During congestion, Project 10Million customers may notice speeds lower than other customers due to data prioritization. Video typically streams at DVD quality (480p).</a:t>
            </a:r>
          </a:p>
          <a:p>
            <a:endParaRPr lang="en-US" sz="1200" dirty="0"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8355357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DD97E0-85CF-7941-9B01-7CC35B2896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6" t="55335" r="23929" b="20057"/>
          <a:stretch/>
        </p:blipFill>
        <p:spPr>
          <a:xfrm>
            <a:off x="7308333" y="4911395"/>
            <a:ext cx="1728871" cy="1436291"/>
          </a:xfrm>
          <a:prstGeom prst="rect">
            <a:avLst/>
          </a:prstGeom>
        </p:spPr>
      </p:pic>
      <p:pic>
        <p:nvPicPr>
          <p:cNvPr id="34" name="Picture 3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0B158F-9AB2-0743-9F81-2039EE076A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1" t="21766" r="24655" b="55530"/>
          <a:stretch/>
        </p:blipFill>
        <p:spPr>
          <a:xfrm>
            <a:off x="7426869" y="2761109"/>
            <a:ext cx="1610335" cy="1325115"/>
          </a:xfrm>
          <a:prstGeom prst="rect">
            <a:avLst/>
          </a:prstGeom>
        </p:spPr>
      </p:pic>
      <p:pic>
        <p:nvPicPr>
          <p:cNvPr id="33" name="Picture 3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D70971-5EEF-BD40-9461-BF5CE3F3F7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" t="21767" r="73302" b="55530"/>
          <a:stretch/>
        </p:blipFill>
        <p:spPr>
          <a:xfrm>
            <a:off x="2937998" y="2761109"/>
            <a:ext cx="1610335" cy="13251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F94B08-755F-4045-BFCA-03026A8F564B}"/>
              </a:ext>
            </a:extLst>
          </p:cNvPr>
          <p:cNvSpPr txBox="1"/>
          <p:nvPr/>
        </p:nvSpPr>
        <p:spPr>
          <a:xfrm>
            <a:off x="4564767" y="3080485"/>
            <a:ext cx="192910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>
                <a:solidFill>
                  <a:srgbClr val="E20074"/>
                </a:solidFill>
                <a:latin typeface="TeleGrotesk Next Ultra" pitchFamily="2" charset="0"/>
              </a:rPr>
              <a:t>$9</a:t>
            </a:r>
            <a:r>
              <a:rPr lang="en-US" sz="2400" spc="-200" dirty="0">
                <a:solidFill>
                  <a:srgbClr val="E20074"/>
                </a:solidFill>
                <a:latin typeface="TeleGrotesk Next Ultra" pitchFamily="2" charset="0"/>
              </a:rPr>
              <a:t>1</a:t>
            </a:r>
            <a:r>
              <a:rPr lang="en-US" sz="2400" dirty="0">
                <a:solidFill>
                  <a:srgbClr val="E20074"/>
                </a:solidFill>
                <a:latin typeface="TeleGrotesk Next Ultra" pitchFamily="2" charset="0"/>
              </a:rPr>
              <a:t>.</a:t>
            </a:r>
            <a:r>
              <a:rPr lang="en-US" sz="2400" baseline="30000" dirty="0">
                <a:solidFill>
                  <a:srgbClr val="E20074"/>
                </a:solidFill>
                <a:latin typeface="TeleGrotesk Next Ultra" pitchFamily="2" charset="0"/>
              </a:rPr>
              <a:t>50</a:t>
            </a:r>
            <a:r>
              <a:rPr lang="en-US" sz="1600" dirty="0">
                <a:solidFill>
                  <a:srgbClr val="E20074"/>
                </a:solidFill>
                <a:latin typeface="TeleGrotesk Next Ultra" pitchFamily="2" charset="0"/>
              </a:rPr>
              <a:t> </a:t>
            </a:r>
            <a:r>
              <a:rPr lang="en-US" sz="10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+ applicable taxes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DB94DB-C5AA-4578-9311-0C38E9CD4BC1}"/>
              </a:ext>
            </a:extLst>
          </p:cNvPr>
          <p:cNvSpPr txBox="1"/>
          <p:nvPr/>
        </p:nvSpPr>
        <p:spPr>
          <a:xfrm>
            <a:off x="929640" y="1872456"/>
            <a:ext cx="8395184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latin typeface="TeleGrotesk Next Ultra" pitchFamily="2" charset="0"/>
              </a:rPr>
              <a:t>Discounted tablets and laptops for purchase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75A4C2-FD64-40C9-8C27-8C645A369557}"/>
              </a:ext>
            </a:extLst>
          </p:cNvPr>
          <p:cNvCxnSpPr>
            <a:cxnSpLocks/>
          </p:cNvCxnSpPr>
          <p:nvPr/>
        </p:nvCxnSpPr>
        <p:spPr>
          <a:xfrm>
            <a:off x="-12357" y="2149455"/>
            <a:ext cx="753762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BDB4C71-68C4-4AE1-9BA7-80AF9E53A00B}"/>
              </a:ext>
            </a:extLst>
          </p:cNvPr>
          <p:cNvSpPr txBox="1"/>
          <p:nvPr/>
        </p:nvSpPr>
        <p:spPr>
          <a:xfrm>
            <a:off x="929640" y="2436799"/>
            <a:ext cx="1886769" cy="16004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r>
              <a:rPr lang="en-US" sz="1400" dirty="0">
                <a:solidFill>
                  <a:srgbClr val="E20074"/>
                </a:solidFill>
                <a:latin typeface="TeleGrotesk Next Ultra" pitchFamily="2" charset="0"/>
                <a:ea typeface="TeleGrotesk Next Ultra" pitchFamily="2" charset="0"/>
                <a:cs typeface="TeleGrotesk Next Ultra" pitchFamily="2" charset="0"/>
              </a:rPr>
              <a:t>For eligible households</a:t>
            </a:r>
            <a:endParaRPr lang="en-US" sz="1400" dirty="0">
              <a:latin typeface="TeleGrotesk Nex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br>
              <a:rPr lang="en-US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</a:br>
            <a:br>
              <a:rPr lang="en-US" dirty="0">
                <a:latin typeface="+mn-lt"/>
              </a:rPr>
            </a:br>
            <a:endParaRPr lang="en-US" dirty="0">
              <a:latin typeface="TeleGrotesk Next" pitchFamily="2" charset="0"/>
            </a:endParaRPr>
          </a:p>
          <a:p>
            <a:endParaRPr lang="en-US" dirty="0"/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endParaRPr lang="en-US" dirty="0">
              <a:latin typeface="TeleGrotesk Nex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00138A-A172-7340-831D-7177009C14BE}"/>
              </a:ext>
            </a:extLst>
          </p:cNvPr>
          <p:cNvSpPr txBox="1"/>
          <p:nvPr/>
        </p:nvSpPr>
        <p:spPr>
          <a:xfrm>
            <a:off x="4644666" y="3574396"/>
            <a:ext cx="2044059" cy="13388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25877" indent="-243779" defTabSz="1218866">
              <a:lnSpc>
                <a:spcPts val="950"/>
              </a:lnSpc>
              <a:spcBef>
                <a:spcPts val="553"/>
              </a:spcBef>
              <a:buClr>
                <a:srgbClr val="E10074"/>
              </a:buClr>
              <a:buFont typeface="Wingdings"/>
              <a:buChar char=""/>
              <a:tabLst>
                <a:tab pos="325877" algn="l"/>
                <a:tab pos="326724" algn="l"/>
              </a:tabLst>
            </a:pP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10" HD </a:t>
            </a:r>
            <a:r>
              <a:rPr lang="en-US" sz="1000" spc="-13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Display </a:t>
            </a: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(1200 x</a:t>
            </a:r>
            <a:r>
              <a:rPr lang="en-US" sz="1000" spc="-4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</a:t>
            </a: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800)</a:t>
            </a:r>
            <a:endParaRPr lang="en-US" sz="1000" dirty="0">
              <a:solidFill>
                <a:schemeClr val="tx2"/>
              </a:solidFill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  <a:p>
            <a:pPr marL="325877" indent="-243779" defTabSz="1218866">
              <a:lnSpc>
                <a:spcPts val="950"/>
              </a:lnSpc>
              <a:spcBef>
                <a:spcPts val="413"/>
              </a:spcBef>
              <a:buClr>
                <a:srgbClr val="E10074"/>
              </a:buClr>
              <a:buFont typeface="Wingdings"/>
              <a:buChar char=""/>
              <a:tabLst>
                <a:tab pos="325877" algn="l"/>
                <a:tab pos="326724" algn="l"/>
              </a:tabLst>
            </a:pPr>
            <a:r>
              <a:rPr lang="en-US" sz="1000" spc="-13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Wi-Fi </a:t>
            </a: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only (AC)</a:t>
            </a:r>
            <a:endParaRPr lang="en-US" sz="1000" dirty="0">
              <a:solidFill>
                <a:schemeClr val="tx2"/>
              </a:solidFill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  <a:p>
            <a:pPr marL="325877" indent="-243779" defTabSz="1218866">
              <a:lnSpc>
                <a:spcPts val="950"/>
              </a:lnSpc>
              <a:spcBef>
                <a:spcPts val="413"/>
              </a:spcBef>
              <a:buClr>
                <a:srgbClr val="E10074"/>
              </a:buClr>
              <a:buFont typeface="Wingdings"/>
              <a:buChar char=""/>
              <a:tabLst>
                <a:tab pos="325877" algn="l"/>
                <a:tab pos="326724" algn="l"/>
              </a:tabLst>
            </a:pP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3GB </a:t>
            </a:r>
            <a:r>
              <a:rPr lang="en-US" sz="1000" spc="-13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RAM </a:t>
            </a: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/ 32GB</a:t>
            </a:r>
            <a:r>
              <a:rPr lang="en-US" sz="1000" spc="40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</a:t>
            </a:r>
            <a:r>
              <a:rPr lang="en-US" sz="1000" spc="-20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ROM</a:t>
            </a:r>
            <a:endParaRPr lang="en-US" sz="1000" dirty="0">
              <a:solidFill>
                <a:schemeClr val="tx2"/>
              </a:solidFill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  <a:p>
            <a:pPr marL="325877" indent="-243779" defTabSz="1218866">
              <a:lnSpc>
                <a:spcPts val="950"/>
              </a:lnSpc>
              <a:spcBef>
                <a:spcPts val="413"/>
              </a:spcBef>
              <a:buClr>
                <a:srgbClr val="E10074"/>
              </a:buClr>
              <a:buFont typeface="Wingdings"/>
              <a:buChar char=""/>
              <a:tabLst>
                <a:tab pos="325877" algn="l"/>
                <a:tab pos="326724" algn="l"/>
              </a:tabLst>
            </a:pP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5MP </a:t>
            </a:r>
            <a:r>
              <a:rPr lang="en-US" sz="1000" spc="-13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Rear</a:t>
            </a: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Camera</a:t>
            </a:r>
          </a:p>
          <a:p>
            <a:pPr marL="325877" indent="-243779" defTabSz="1218866">
              <a:lnSpc>
                <a:spcPts val="950"/>
              </a:lnSpc>
              <a:spcBef>
                <a:spcPts val="413"/>
              </a:spcBef>
              <a:buClr>
                <a:srgbClr val="E10074"/>
              </a:buClr>
              <a:buFont typeface="Wingdings"/>
              <a:buChar char=""/>
              <a:tabLst>
                <a:tab pos="325877" algn="l"/>
                <a:tab pos="326724" algn="l"/>
              </a:tabLst>
            </a:pP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2MP </a:t>
            </a:r>
            <a:r>
              <a:rPr lang="en-US" sz="1000" spc="-13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Front</a:t>
            </a:r>
            <a:r>
              <a:rPr lang="en-US" sz="1000" spc="-20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</a:t>
            </a: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Camera</a:t>
            </a:r>
            <a:endParaRPr lang="en-US" sz="1000" dirty="0">
              <a:solidFill>
                <a:schemeClr val="tx2"/>
              </a:solidFill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br>
              <a:rPr lang="en-US" sz="16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</a:br>
            <a:endParaRPr lang="en-US" sz="1600" dirty="0"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E1272A-5598-214B-9C91-5EB2D92C047F}"/>
              </a:ext>
            </a:extLst>
          </p:cNvPr>
          <p:cNvSpPr txBox="1"/>
          <p:nvPr/>
        </p:nvSpPr>
        <p:spPr>
          <a:xfrm>
            <a:off x="4644666" y="5720192"/>
            <a:ext cx="3584406" cy="145680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25877" indent="-243779" defTabSz="1218866">
              <a:lnSpc>
                <a:spcPts val="950"/>
              </a:lnSpc>
              <a:spcBef>
                <a:spcPts val="400"/>
              </a:spcBef>
              <a:buClr>
                <a:srgbClr val="E10074"/>
              </a:buClr>
              <a:buFont typeface="Wingdings"/>
              <a:buChar char=""/>
              <a:tabLst>
                <a:tab pos="325877" algn="l"/>
                <a:tab pos="326724" algn="l"/>
              </a:tabLst>
            </a:pP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11.6" 16:9 HD </a:t>
            </a:r>
            <a:r>
              <a:rPr lang="en-US" sz="1000" spc="-13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Display </a:t>
            </a: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(1366 x</a:t>
            </a:r>
            <a:r>
              <a:rPr lang="en-US" sz="1000" spc="-20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</a:t>
            </a: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768)</a:t>
            </a:r>
            <a:endParaRPr lang="en-US" sz="1000" dirty="0">
              <a:solidFill>
                <a:schemeClr val="tx2"/>
              </a:solidFill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  <a:p>
            <a:pPr marL="325877" indent="-243779" defTabSz="1218866">
              <a:lnSpc>
                <a:spcPts val="950"/>
              </a:lnSpc>
              <a:spcBef>
                <a:spcPts val="413"/>
              </a:spcBef>
              <a:buClr>
                <a:srgbClr val="E10074"/>
              </a:buClr>
              <a:buFont typeface="Wingdings"/>
              <a:buChar char=""/>
              <a:tabLst>
                <a:tab pos="325877" algn="l"/>
                <a:tab pos="326724" algn="l"/>
              </a:tabLst>
            </a:pP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4GB </a:t>
            </a:r>
            <a:r>
              <a:rPr lang="en-US" sz="1000" spc="-13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RAM </a:t>
            </a: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/ 32GB eMMC</a:t>
            </a:r>
            <a:r>
              <a:rPr lang="en-US" sz="1000" spc="60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</a:t>
            </a:r>
            <a:r>
              <a:rPr lang="en-US" sz="1000" spc="-13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Storage</a:t>
            </a:r>
            <a:endParaRPr lang="en-US" sz="1000" dirty="0">
              <a:solidFill>
                <a:schemeClr val="tx2"/>
              </a:solidFill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  <a:p>
            <a:pPr marL="325877" indent="-243779" defTabSz="1218866">
              <a:lnSpc>
                <a:spcPts val="950"/>
              </a:lnSpc>
              <a:spcBef>
                <a:spcPts val="420"/>
              </a:spcBef>
              <a:buClr>
                <a:srgbClr val="E10074"/>
              </a:buClr>
              <a:buFont typeface="Wingdings"/>
              <a:buChar char=""/>
              <a:tabLst>
                <a:tab pos="325877" algn="l"/>
                <a:tab pos="326724" algn="l"/>
              </a:tabLst>
            </a:pP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720P</a:t>
            </a:r>
            <a:r>
              <a:rPr lang="en-US" sz="1000" spc="-20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</a:t>
            </a:r>
            <a:r>
              <a:rPr lang="en-US" sz="1000" spc="-13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Webcam</a:t>
            </a:r>
          </a:p>
          <a:p>
            <a:pPr marL="325877" indent="-243779" defTabSz="1218866">
              <a:lnSpc>
                <a:spcPts val="950"/>
              </a:lnSpc>
              <a:spcBef>
                <a:spcPts val="420"/>
              </a:spcBef>
              <a:buClr>
                <a:srgbClr val="E10074"/>
              </a:buClr>
              <a:buFont typeface="Wingdings"/>
              <a:buChar char=""/>
              <a:tabLst>
                <a:tab pos="325877" algn="l"/>
                <a:tab pos="326724" algn="l"/>
              </a:tabLst>
            </a:pPr>
            <a:r>
              <a:rPr lang="en-US" sz="1000" spc="-13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Wi-Fi </a:t>
            </a:r>
            <a:r>
              <a:rPr lang="en-US" sz="1000" spc="-2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AC</a:t>
            </a:r>
            <a:endParaRPr lang="en-US" sz="1000" dirty="0">
              <a:solidFill>
                <a:schemeClr val="tx2"/>
              </a:solidFill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  <a:p>
            <a:pPr marL="82098" defTabSz="1218866">
              <a:spcBef>
                <a:spcPts val="413"/>
              </a:spcBef>
              <a:buClr>
                <a:srgbClr val="E10074"/>
              </a:buClr>
              <a:tabLst>
                <a:tab pos="325877" algn="l"/>
                <a:tab pos="326724" algn="l"/>
              </a:tabLst>
            </a:pPr>
            <a:endParaRPr lang="en-US" sz="1600" dirty="0">
              <a:solidFill>
                <a:schemeClr val="tx2"/>
              </a:solidFill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br>
              <a:rPr lang="en-US" sz="16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</a:br>
            <a:endParaRPr lang="en-US" sz="1600" dirty="0"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FA91FD-42CB-9049-97E6-C7143A43EFF0}"/>
              </a:ext>
            </a:extLst>
          </p:cNvPr>
          <p:cNvSpPr txBox="1"/>
          <p:nvPr/>
        </p:nvSpPr>
        <p:spPr>
          <a:xfrm>
            <a:off x="4564767" y="5198556"/>
            <a:ext cx="192910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>
                <a:solidFill>
                  <a:srgbClr val="E20074"/>
                </a:solidFill>
                <a:latin typeface="TeleGrotesk Next Ultra" pitchFamily="2" charset="0"/>
              </a:rPr>
              <a:t>$172.</a:t>
            </a:r>
            <a:r>
              <a:rPr lang="en-US" sz="2400" baseline="30000" dirty="0">
                <a:solidFill>
                  <a:srgbClr val="E20074"/>
                </a:solidFill>
                <a:latin typeface="TeleGrotesk Next Ultra" pitchFamily="2" charset="0"/>
              </a:rPr>
              <a:t>50</a:t>
            </a:r>
            <a:r>
              <a:rPr lang="en-US" sz="1600" dirty="0">
                <a:solidFill>
                  <a:srgbClr val="E20074"/>
                </a:solidFill>
                <a:latin typeface="TeleGrotesk Next Ultra" pitchFamily="2" charset="0"/>
              </a:rPr>
              <a:t> </a:t>
            </a:r>
            <a:r>
              <a:rPr lang="en-US" sz="10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+ applicable taxes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F415F1-AFA0-2C45-9285-0C71C8749751}"/>
              </a:ext>
            </a:extLst>
          </p:cNvPr>
          <p:cNvSpPr/>
          <p:nvPr/>
        </p:nvSpPr>
        <p:spPr>
          <a:xfrm>
            <a:off x="4341487" y="2777413"/>
            <a:ext cx="1728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098" defTabSz="1218866">
              <a:spcBef>
                <a:spcPts val="553"/>
              </a:spcBef>
              <a:buClr>
                <a:srgbClr val="E10074"/>
              </a:buClr>
              <a:tabLst>
                <a:tab pos="325877" algn="l"/>
                <a:tab pos="326724" algn="l"/>
              </a:tabLst>
            </a:pPr>
            <a:r>
              <a:rPr lang="en-US" dirty="0">
                <a:latin typeface="TeleGrotesk Next Ultra" pitchFamily="2" charset="0"/>
              </a:rPr>
              <a:t>Coolpad Tasker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87FC28-C13C-F24C-8CA5-F4EA1994EB77}"/>
              </a:ext>
            </a:extLst>
          </p:cNvPr>
          <p:cNvSpPr/>
          <p:nvPr/>
        </p:nvSpPr>
        <p:spPr>
          <a:xfrm>
            <a:off x="4359734" y="4908522"/>
            <a:ext cx="2552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098" defTabSz="1218866">
              <a:spcBef>
                <a:spcPts val="553"/>
              </a:spcBef>
              <a:buClr>
                <a:srgbClr val="E10074"/>
              </a:buClr>
              <a:tabLst>
                <a:tab pos="325877" algn="l"/>
                <a:tab pos="326724" algn="l"/>
              </a:tabLst>
            </a:pPr>
            <a:r>
              <a:rPr lang="en-US" dirty="0">
                <a:latin typeface="TeleGrotesk Next Ultra" pitchFamily="2" charset="0"/>
              </a:rPr>
              <a:t>Samsung Chromebook 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DC595F-A743-6543-BE86-105B2CA385D0}"/>
              </a:ext>
            </a:extLst>
          </p:cNvPr>
          <p:cNvSpPr txBox="1"/>
          <p:nvPr/>
        </p:nvSpPr>
        <p:spPr>
          <a:xfrm>
            <a:off x="9068845" y="3078608"/>
            <a:ext cx="192910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>
                <a:solidFill>
                  <a:srgbClr val="E20074"/>
                </a:solidFill>
                <a:latin typeface="TeleGrotesk Next Ultra" pitchFamily="2" charset="0"/>
              </a:rPr>
              <a:t>$159.</a:t>
            </a:r>
            <a:r>
              <a:rPr lang="en-US" sz="2400" baseline="30000" dirty="0">
                <a:solidFill>
                  <a:srgbClr val="E20074"/>
                </a:solidFill>
                <a:latin typeface="TeleGrotesk Next Ultra" pitchFamily="2" charset="0"/>
              </a:rPr>
              <a:t>88</a:t>
            </a:r>
            <a:r>
              <a:rPr lang="en-US" sz="1600" dirty="0">
                <a:solidFill>
                  <a:srgbClr val="E20074"/>
                </a:solidFill>
                <a:latin typeface="TeleGrotesk Next Ultra" pitchFamily="2" charset="0"/>
              </a:rPr>
              <a:t> </a:t>
            </a:r>
            <a:r>
              <a:rPr lang="en-US" sz="10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+ applicable taxes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34D103-3C32-BC41-B064-5DAE765EC01A}"/>
              </a:ext>
            </a:extLst>
          </p:cNvPr>
          <p:cNvSpPr txBox="1"/>
          <p:nvPr/>
        </p:nvSpPr>
        <p:spPr>
          <a:xfrm>
            <a:off x="9148744" y="3572519"/>
            <a:ext cx="2044059" cy="13388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25877" indent="-243779" defTabSz="1218866">
              <a:lnSpc>
                <a:spcPts val="950"/>
              </a:lnSpc>
              <a:spcBef>
                <a:spcPts val="553"/>
              </a:spcBef>
              <a:buClr>
                <a:srgbClr val="E10074"/>
              </a:buClr>
              <a:buFont typeface="Wingdings"/>
              <a:buChar char=""/>
              <a:tabLst>
                <a:tab pos="325877" algn="l"/>
                <a:tab pos="326724" algn="l"/>
              </a:tabLst>
            </a:pP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10" HD </a:t>
            </a:r>
            <a:r>
              <a:rPr lang="en-US" sz="1000" spc="-13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Display </a:t>
            </a: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(1200 x</a:t>
            </a:r>
            <a:r>
              <a:rPr lang="en-US" sz="1000" spc="-4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</a:t>
            </a: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800)</a:t>
            </a:r>
            <a:endParaRPr lang="en-US" sz="1000" dirty="0">
              <a:solidFill>
                <a:schemeClr val="tx2"/>
              </a:solidFill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  <a:p>
            <a:pPr marL="325877" indent="-243779" defTabSz="1218866">
              <a:lnSpc>
                <a:spcPts val="950"/>
              </a:lnSpc>
              <a:spcBef>
                <a:spcPts val="413"/>
              </a:spcBef>
              <a:buClr>
                <a:srgbClr val="E10074"/>
              </a:buClr>
              <a:buFont typeface="Wingdings"/>
              <a:buChar char=""/>
              <a:tabLst>
                <a:tab pos="325877" algn="l"/>
                <a:tab pos="326724" algn="l"/>
              </a:tabLst>
            </a:pPr>
            <a:r>
              <a:rPr lang="en-US" sz="1000" spc="-13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Wi-Fi </a:t>
            </a: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only (AC)</a:t>
            </a:r>
            <a:endParaRPr lang="en-US" sz="1000" dirty="0">
              <a:solidFill>
                <a:schemeClr val="tx2"/>
              </a:solidFill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  <a:p>
            <a:pPr marL="325877" indent="-243779" defTabSz="1218866">
              <a:lnSpc>
                <a:spcPts val="950"/>
              </a:lnSpc>
              <a:spcBef>
                <a:spcPts val="413"/>
              </a:spcBef>
              <a:buClr>
                <a:srgbClr val="E10074"/>
              </a:buClr>
              <a:buFont typeface="Wingdings"/>
              <a:buChar char=""/>
              <a:tabLst>
                <a:tab pos="325877" algn="l"/>
                <a:tab pos="326724" algn="l"/>
              </a:tabLst>
            </a:pP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3GB </a:t>
            </a:r>
            <a:r>
              <a:rPr lang="en-US" sz="1000" spc="-13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RAM </a:t>
            </a: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/ 32GB</a:t>
            </a:r>
            <a:r>
              <a:rPr lang="en-US" sz="1000" spc="40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</a:t>
            </a:r>
            <a:r>
              <a:rPr lang="en-US" sz="1000" spc="-20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ROM</a:t>
            </a:r>
            <a:endParaRPr lang="en-US" sz="1000" dirty="0">
              <a:solidFill>
                <a:schemeClr val="tx2"/>
              </a:solidFill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  <a:p>
            <a:pPr marL="325877" indent="-243779" defTabSz="1218866">
              <a:lnSpc>
                <a:spcPts val="950"/>
              </a:lnSpc>
              <a:spcBef>
                <a:spcPts val="413"/>
              </a:spcBef>
              <a:buClr>
                <a:srgbClr val="E10074"/>
              </a:buClr>
              <a:buFont typeface="Wingdings"/>
              <a:buChar char=""/>
              <a:tabLst>
                <a:tab pos="325877" algn="l"/>
                <a:tab pos="326724" algn="l"/>
              </a:tabLst>
            </a:pP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5MP </a:t>
            </a:r>
            <a:r>
              <a:rPr lang="en-US" sz="1000" spc="-13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Rear</a:t>
            </a: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Camera</a:t>
            </a:r>
          </a:p>
          <a:p>
            <a:pPr marL="325877" indent="-243779" defTabSz="1218866">
              <a:lnSpc>
                <a:spcPts val="950"/>
              </a:lnSpc>
              <a:spcBef>
                <a:spcPts val="413"/>
              </a:spcBef>
              <a:buClr>
                <a:srgbClr val="E10074"/>
              </a:buClr>
              <a:buFont typeface="Wingdings"/>
              <a:buChar char=""/>
              <a:tabLst>
                <a:tab pos="325877" algn="l"/>
                <a:tab pos="326724" algn="l"/>
              </a:tabLst>
            </a:pP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2MP </a:t>
            </a:r>
            <a:r>
              <a:rPr lang="en-US" sz="1000" spc="-13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Front</a:t>
            </a:r>
            <a:r>
              <a:rPr lang="en-US" sz="1000" spc="-20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</a:t>
            </a: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Camera</a:t>
            </a:r>
            <a:endParaRPr lang="en-US" sz="1000" dirty="0">
              <a:solidFill>
                <a:schemeClr val="tx2"/>
              </a:solidFill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br>
              <a:rPr lang="en-US" sz="16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</a:br>
            <a:endParaRPr lang="en-US" sz="1600" dirty="0"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9B0EED-366E-134B-A28B-5B7E014B149F}"/>
              </a:ext>
            </a:extLst>
          </p:cNvPr>
          <p:cNvSpPr/>
          <p:nvPr/>
        </p:nvSpPr>
        <p:spPr>
          <a:xfrm>
            <a:off x="8845565" y="2626563"/>
            <a:ext cx="1980927" cy="4543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098" defTabSz="1218866">
              <a:lnSpc>
                <a:spcPts val="1000"/>
              </a:lnSpc>
              <a:spcBef>
                <a:spcPts val="553"/>
              </a:spcBef>
              <a:buClr>
                <a:srgbClr val="E10074"/>
              </a:buClr>
              <a:tabLst>
                <a:tab pos="325877" algn="l"/>
                <a:tab pos="326724" algn="l"/>
              </a:tabLst>
            </a:pPr>
            <a:endParaRPr lang="en-US" dirty="0">
              <a:latin typeface="TeleGrotesk Next Ultra" pitchFamily="2" charset="0"/>
            </a:endParaRPr>
          </a:p>
          <a:p>
            <a:pPr marL="82098" defTabSz="1218866">
              <a:lnSpc>
                <a:spcPts val="1000"/>
              </a:lnSpc>
              <a:spcBef>
                <a:spcPts val="553"/>
              </a:spcBef>
              <a:buClr>
                <a:srgbClr val="E10074"/>
              </a:buClr>
              <a:tabLst>
                <a:tab pos="325877" algn="l"/>
                <a:tab pos="326724" algn="l"/>
              </a:tabLst>
            </a:pPr>
            <a:r>
              <a:rPr lang="en-US" dirty="0">
                <a:latin typeface="TeleGrotesk Next Ultra" pitchFamily="2" charset="0"/>
              </a:rPr>
              <a:t>100e Chromebook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FC8879-36AD-7943-ADC2-12E488E4A60A}"/>
              </a:ext>
            </a:extLst>
          </p:cNvPr>
          <p:cNvSpPr txBox="1"/>
          <p:nvPr/>
        </p:nvSpPr>
        <p:spPr>
          <a:xfrm>
            <a:off x="9068845" y="5248697"/>
            <a:ext cx="192910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>
                <a:solidFill>
                  <a:srgbClr val="E20074"/>
                </a:solidFill>
                <a:latin typeface="TeleGrotesk Next Ultra" pitchFamily="2" charset="0"/>
              </a:rPr>
              <a:t>$19</a:t>
            </a:r>
            <a:r>
              <a:rPr lang="en-US" sz="2400" spc="-200" dirty="0">
                <a:solidFill>
                  <a:srgbClr val="E20074"/>
                </a:solidFill>
                <a:latin typeface="TeleGrotesk Next Ultra" pitchFamily="2" charset="0"/>
              </a:rPr>
              <a:t>7</a:t>
            </a:r>
            <a:r>
              <a:rPr lang="en-US" sz="2400" dirty="0">
                <a:solidFill>
                  <a:srgbClr val="E20074"/>
                </a:solidFill>
                <a:latin typeface="TeleGrotesk Next Ultra" pitchFamily="2" charset="0"/>
              </a:rPr>
              <a:t>.</a:t>
            </a:r>
            <a:r>
              <a:rPr lang="en-US" sz="2400" baseline="30000" dirty="0">
                <a:solidFill>
                  <a:srgbClr val="E20074"/>
                </a:solidFill>
                <a:latin typeface="TeleGrotesk Next Ultra" pitchFamily="2" charset="0"/>
              </a:rPr>
              <a:t>77</a:t>
            </a:r>
            <a:r>
              <a:rPr lang="en-US" sz="1600" dirty="0">
                <a:solidFill>
                  <a:srgbClr val="E20074"/>
                </a:solidFill>
                <a:latin typeface="TeleGrotesk Next Ultra" pitchFamily="2" charset="0"/>
              </a:rPr>
              <a:t> </a:t>
            </a:r>
            <a:r>
              <a:rPr lang="en-US" sz="10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+ applicable taxes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3BE5A3-5025-9547-8894-8ED22C83344D}"/>
              </a:ext>
            </a:extLst>
          </p:cNvPr>
          <p:cNvSpPr txBox="1"/>
          <p:nvPr/>
        </p:nvSpPr>
        <p:spPr>
          <a:xfrm>
            <a:off x="9148744" y="5721367"/>
            <a:ext cx="2044059" cy="13388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25877" indent="-243779" defTabSz="1218866">
              <a:lnSpc>
                <a:spcPts val="950"/>
              </a:lnSpc>
              <a:spcBef>
                <a:spcPts val="553"/>
              </a:spcBef>
              <a:buClr>
                <a:srgbClr val="E10074"/>
              </a:buClr>
              <a:buFont typeface="Wingdings"/>
              <a:buChar char=""/>
              <a:tabLst>
                <a:tab pos="325877" algn="l"/>
                <a:tab pos="326724" algn="l"/>
              </a:tabLst>
            </a:pP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10" HD </a:t>
            </a:r>
            <a:r>
              <a:rPr lang="en-US" sz="1000" spc="-13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Display </a:t>
            </a: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(1200 x</a:t>
            </a:r>
            <a:r>
              <a:rPr lang="en-US" sz="1000" spc="-4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</a:t>
            </a: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800)</a:t>
            </a:r>
            <a:endParaRPr lang="en-US" sz="1000" dirty="0">
              <a:solidFill>
                <a:schemeClr val="tx2"/>
              </a:solidFill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  <a:p>
            <a:pPr marL="325877" indent="-243779" defTabSz="1218866">
              <a:lnSpc>
                <a:spcPts val="950"/>
              </a:lnSpc>
              <a:spcBef>
                <a:spcPts val="413"/>
              </a:spcBef>
              <a:buClr>
                <a:srgbClr val="E10074"/>
              </a:buClr>
              <a:buFont typeface="Wingdings"/>
              <a:buChar char=""/>
              <a:tabLst>
                <a:tab pos="325877" algn="l"/>
                <a:tab pos="326724" algn="l"/>
              </a:tabLst>
            </a:pPr>
            <a:r>
              <a:rPr lang="en-US" sz="1000" spc="-13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Wi-Fi </a:t>
            </a: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only (AC)</a:t>
            </a:r>
            <a:endParaRPr lang="en-US" sz="1000" dirty="0">
              <a:solidFill>
                <a:schemeClr val="tx2"/>
              </a:solidFill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  <a:p>
            <a:pPr marL="325877" indent="-243779" defTabSz="1218866">
              <a:lnSpc>
                <a:spcPts val="950"/>
              </a:lnSpc>
              <a:spcBef>
                <a:spcPts val="413"/>
              </a:spcBef>
              <a:buClr>
                <a:srgbClr val="E10074"/>
              </a:buClr>
              <a:buFont typeface="Wingdings"/>
              <a:buChar char=""/>
              <a:tabLst>
                <a:tab pos="325877" algn="l"/>
                <a:tab pos="326724" algn="l"/>
              </a:tabLst>
            </a:pP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3GB </a:t>
            </a:r>
            <a:r>
              <a:rPr lang="en-US" sz="1000" spc="-13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RAM </a:t>
            </a: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/ 32GB</a:t>
            </a:r>
            <a:r>
              <a:rPr lang="en-US" sz="1000" spc="40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</a:t>
            </a:r>
            <a:r>
              <a:rPr lang="en-US" sz="1000" spc="-20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ROM</a:t>
            </a:r>
            <a:endParaRPr lang="en-US" sz="1000" dirty="0">
              <a:solidFill>
                <a:schemeClr val="tx2"/>
              </a:solidFill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  <a:p>
            <a:pPr marL="325877" indent="-243779" defTabSz="1218866">
              <a:lnSpc>
                <a:spcPts val="950"/>
              </a:lnSpc>
              <a:spcBef>
                <a:spcPts val="413"/>
              </a:spcBef>
              <a:buClr>
                <a:srgbClr val="E10074"/>
              </a:buClr>
              <a:buFont typeface="Wingdings"/>
              <a:buChar char=""/>
              <a:tabLst>
                <a:tab pos="325877" algn="l"/>
                <a:tab pos="326724" algn="l"/>
              </a:tabLst>
            </a:pP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5MP </a:t>
            </a:r>
            <a:r>
              <a:rPr lang="en-US" sz="1000" spc="-13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Rear</a:t>
            </a: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Camera</a:t>
            </a:r>
          </a:p>
          <a:p>
            <a:pPr marL="325877" indent="-243779" defTabSz="1218866">
              <a:lnSpc>
                <a:spcPts val="950"/>
              </a:lnSpc>
              <a:spcBef>
                <a:spcPts val="413"/>
              </a:spcBef>
              <a:buClr>
                <a:srgbClr val="E10074"/>
              </a:buClr>
              <a:buFont typeface="Wingdings"/>
              <a:buChar char=""/>
              <a:tabLst>
                <a:tab pos="325877" algn="l"/>
                <a:tab pos="326724" algn="l"/>
              </a:tabLst>
            </a:pP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2MP </a:t>
            </a:r>
            <a:r>
              <a:rPr lang="en-US" sz="1000" spc="-13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Front</a:t>
            </a:r>
            <a:r>
              <a:rPr lang="en-US" sz="1000" spc="-20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 </a:t>
            </a:r>
            <a:r>
              <a:rPr lang="en-US" sz="1000" spc="-7" dirty="0">
                <a:solidFill>
                  <a:schemeClr val="tx2"/>
                </a:solidFill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  <a:t>Camera</a:t>
            </a:r>
            <a:endParaRPr lang="en-US" sz="1000" dirty="0">
              <a:solidFill>
                <a:schemeClr val="tx2"/>
              </a:solidFill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E20074"/>
              </a:buClr>
            </a:pPr>
            <a:br>
              <a:rPr lang="en-US" sz="1600" dirty="0">
                <a:latin typeface="TeleGrotesk Next" pitchFamily="2" charset="77"/>
                <a:ea typeface="TeleGrotesk Next" pitchFamily="2" charset="77"/>
                <a:cs typeface="TeleGrotesk Next" pitchFamily="2" charset="77"/>
              </a:rPr>
            </a:br>
            <a:endParaRPr lang="en-US" sz="1600" dirty="0">
              <a:latin typeface="TeleGrotesk Next" pitchFamily="2" charset="77"/>
              <a:ea typeface="TeleGrotesk Next" pitchFamily="2" charset="77"/>
              <a:cs typeface="TeleGrotesk Next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39C0C4-3FD6-9946-815D-E844923BD547}"/>
              </a:ext>
            </a:extLst>
          </p:cNvPr>
          <p:cNvSpPr/>
          <p:nvPr/>
        </p:nvSpPr>
        <p:spPr>
          <a:xfrm>
            <a:off x="8845565" y="4740255"/>
            <a:ext cx="1948931" cy="541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098" defTabSz="1218866">
              <a:spcBef>
                <a:spcPts val="553"/>
              </a:spcBef>
              <a:buClr>
                <a:srgbClr val="E10074"/>
              </a:buClr>
              <a:tabLst>
                <a:tab pos="325877" algn="l"/>
                <a:tab pos="326724" algn="l"/>
              </a:tabLst>
            </a:pPr>
            <a:r>
              <a:rPr lang="en-US" sz="1400" dirty="0">
                <a:solidFill>
                  <a:srgbClr val="E20074"/>
                </a:solidFill>
                <a:latin typeface="TeleGrotesk Next Ultra" pitchFamily="2" charset="0"/>
              </a:rPr>
              <a:t>Coming Soon</a:t>
            </a:r>
          </a:p>
          <a:p>
            <a:pPr marL="82098" defTabSz="1218866">
              <a:lnSpc>
                <a:spcPts val="1000"/>
              </a:lnSpc>
              <a:spcBef>
                <a:spcPts val="553"/>
              </a:spcBef>
              <a:buClr>
                <a:srgbClr val="E10074"/>
              </a:buClr>
              <a:tabLst>
                <a:tab pos="325877" algn="l"/>
                <a:tab pos="326724" algn="l"/>
              </a:tabLst>
            </a:pPr>
            <a:r>
              <a:rPr lang="en-US" dirty="0">
                <a:latin typeface="TeleGrotesk Next Ultra" pitchFamily="2" charset="0"/>
              </a:rPr>
              <a:t>100e Windows PC</a:t>
            </a:r>
          </a:p>
        </p:txBody>
      </p:sp>
      <p:pic>
        <p:nvPicPr>
          <p:cNvPr id="35" name="Picture 3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96B0E8-5E81-0241-9076-9DF0D0218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" t="55335" r="73302" b="21962"/>
          <a:stretch/>
        </p:blipFill>
        <p:spPr>
          <a:xfrm>
            <a:off x="2922691" y="4893652"/>
            <a:ext cx="1610335" cy="132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837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FB 2019">
  <a:themeElements>
    <a:clrScheme name="T-mobile 2">
      <a:dk1>
        <a:srgbClr val="000000"/>
      </a:dk1>
      <a:lt1>
        <a:srgbClr val="FFFFFF"/>
      </a:lt1>
      <a:dk2>
        <a:srgbClr val="000000"/>
      </a:dk2>
      <a:lt2>
        <a:srgbClr val="E8E8E8"/>
      </a:lt2>
      <a:accent1>
        <a:srgbClr val="E20074"/>
      </a:accent1>
      <a:accent2>
        <a:srgbClr val="6A6A6A"/>
      </a:accent2>
      <a:accent3>
        <a:srgbClr val="9B9B9B"/>
      </a:accent3>
      <a:accent4>
        <a:srgbClr val="202020"/>
      </a:accent4>
      <a:accent5>
        <a:srgbClr val="7F7F7F"/>
      </a:accent5>
      <a:accent6>
        <a:srgbClr val="E20074"/>
      </a:accent6>
      <a:hlink>
        <a:srgbClr val="E20074"/>
      </a:hlink>
      <a:folHlink>
        <a:srgbClr val="97024F"/>
      </a:folHlink>
    </a:clrScheme>
    <a:fontScheme name="T-Mobile Tele-Grotesk">
      <a:majorFont>
        <a:latin typeface="Tele-GroteskUlt"/>
        <a:ea typeface=""/>
        <a:cs typeface=""/>
      </a:majorFont>
      <a:minorFont>
        <a:latin typeface="Tele-GroteskNo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FB 2019">
  <a:themeElements>
    <a:clrScheme name="T-mobile 2">
      <a:dk1>
        <a:srgbClr val="000000"/>
      </a:dk1>
      <a:lt1>
        <a:srgbClr val="FFFFFF"/>
      </a:lt1>
      <a:dk2>
        <a:srgbClr val="000000"/>
      </a:dk2>
      <a:lt2>
        <a:srgbClr val="E8E8E8"/>
      </a:lt2>
      <a:accent1>
        <a:srgbClr val="E20074"/>
      </a:accent1>
      <a:accent2>
        <a:srgbClr val="6A6A6A"/>
      </a:accent2>
      <a:accent3>
        <a:srgbClr val="9B9B9B"/>
      </a:accent3>
      <a:accent4>
        <a:srgbClr val="202020"/>
      </a:accent4>
      <a:accent5>
        <a:srgbClr val="7F7F7F"/>
      </a:accent5>
      <a:accent6>
        <a:srgbClr val="E20074"/>
      </a:accent6>
      <a:hlink>
        <a:srgbClr val="E20074"/>
      </a:hlink>
      <a:folHlink>
        <a:srgbClr val="97024F"/>
      </a:folHlink>
    </a:clrScheme>
    <a:fontScheme name="T-Mobile Tele-Grotesk">
      <a:majorFont>
        <a:latin typeface="Tele-GroteskUlt"/>
        <a:ea typeface=""/>
        <a:cs typeface=""/>
      </a:majorFont>
      <a:minorFont>
        <a:latin typeface="Tele-GroteskNo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FB 2019">
  <a:themeElements>
    <a:clrScheme name="T-mobile 2">
      <a:dk1>
        <a:srgbClr val="000000"/>
      </a:dk1>
      <a:lt1>
        <a:srgbClr val="FFFFFF"/>
      </a:lt1>
      <a:dk2>
        <a:srgbClr val="000000"/>
      </a:dk2>
      <a:lt2>
        <a:srgbClr val="E8E8E8"/>
      </a:lt2>
      <a:accent1>
        <a:srgbClr val="E20074"/>
      </a:accent1>
      <a:accent2>
        <a:srgbClr val="6A6A6A"/>
      </a:accent2>
      <a:accent3>
        <a:srgbClr val="9B9B9B"/>
      </a:accent3>
      <a:accent4>
        <a:srgbClr val="202020"/>
      </a:accent4>
      <a:accent5>
        <a:srgbClr val="7F7F7F"/>
      </a:accent5>
      <a:accent6>
        <a:srgbClr val="E20074"/>
      </a:accent6>
      <a:hlink>
        <a:srgbClr val="E20074"/>
      </a:hlink>
      <a:folHlink>
        <a:srgbClr val="97024F"/>
      </a:folHlink>
    </a:clrScheme>
    <a:fontScheme name="T-Mobile Tele-Grotesk">
      <a:majorFont>
        <a:latin typeface="Tele-GroteskUlt"/>
        <a:ea typeface=""/>
        <a:cs typeface=""/>
      </a:majorFont>
      <a:minorFont>
        <a:latin typeface="Tele-GroteskNo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217DA9C8DD1C42B3FDD2EC60516D24" ma:contentTypeVersion="12" ma:contentTypeDescription="Create a new document." ma:contentTypeScope="" ma:versionID="574f0c57f4d1ed491967febd00cb8776">
  <xsd:schema xmlns:xsd="http://www.w3.org/2001/XMLSchema" xmlns:xs="http://www.w3.org/2001/XMLSchema" xmlns:p="http://schemas.microsoft.com/office/2006/metadata/properties" xmlns:ns3="a956186a-73bc-4d23-87da-7288047eef20" xmlns:ns4="b6c714f1-87c7-49a1-9c5a-c04c8a3c1dff" targetNamespace="http://schemas.microsoft.com/office/2006/metadata/properties" ma:root="true" ma:fieldsID="e37643f19f3a1b21b2fe512d501f47a2" ns3:_="" ns4:_="">
    <xsd:import namespace="a956186a-73bc-4d23-87da-7288047eef20"/>
    <xsd:import namespace="b6c714f1-87c7-49a1-9c5a-c04c8a3c1df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56186a-73bc-4d23-87da-7288047eef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c714f1-87c7-49a1-9c5a-c04c8a3c1df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A3B65D-D4AF-4AD5-8A5D-8BE4363D42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56186a-73bc-4d23-87da-7288047eef20"/>
    <ds:schemaRef ds:uri="b6c714f1-87c7-49a1-9c5a-c04c8a3c1d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BB41B00-33F8-4C04-821A-3B463165EBD3}">
  <ds:schemaRefs>
    <ds:schemaRef ds:uri="http://schemas.microsoft.com/office/2006/metadata/properties"/>
    <ds:schemaRef ds:uri="http://purl.org/dc/dcmitype/"/>
    <ds:schemaRef ds:uri="http://purl.org/dc/elements/1.1/"/>
    <ds:schemaRef ds:uri="b6c714f1-87c7-49a1-9c5a-c04c8a3c1dff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a956186a-73bc-4d23-87da-7288047eef20"/>
  </ds:schemaRefs>
</ds:datastoreItem>
</file>

<file path=customXml/itemProps3.xml><?xml version="1.0" encoding="utf-8"?>
<ds:datastoreItem xmlns:ds="http://schemas.openxmlformats.org/officeDocument/2006/customXml" ds:itemID="{E97A0634-17D6-4CB1-BEB1-74E7A3B4F9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5141</TotalTime>
  <Words>823</Words>
  <Application>Microsoft Office PowerPoint</Application>
  <PresentationFormat>Custom</PresentationFormat>
  <Paragraphs>149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Tele-GroteskUlt</vt:lpstr>
      <vt:lpstr>TeleGrotesk Next</vt:lpstr>
      <vt:lpstr>TeleGrotesk Next Ultra</vt:lpstr>
      <vt:lpstr>Arial</vt:lpstr>
      <vt:lpstr>Tele-GroteskHal</vt:lpstr>
      <vt:lpstr>Wingdings</vt:lpstr>
      <vt:lpstr>TeleGrotesk Next Medium</vt:lpstr>
      <vt:lpstr>Tele-GroteskNor</vt:lpstr>
      <vt:lpstr>TFB 2019</vt:lpstr>
      <vt:lpstr>1_TFB 2019</vt:lpstr>
      <vt:lpstr>2_TFB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Hocking, Christina</dc:creator>
  <cp:lastModifiedBy>Davin, William</cp:lastModifiedBy>
  <cp:revision>89</cp:revision>
  <cp:lastPrinted>2019-12-02T17:42:42Z</cp:lastPrinted>
  <dcterms:created xsi:type="dcterms:W3CDTF">2018-01-14T23:04:46Z</dcterms:created>
  <dcterms:modified xsi:type="dcterms:W3CDTF">2020-10-20T00:25:02Z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0x01010026217DA9C8DD1C42B3FDD2EC60516D24</vt:lpwstr>
  </property>
</Properties>
</file>